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0" r:id="rId4"/>
  </p:sldMasterIdLst>
  <p:notesMasterIdLst>
    <p:notesMasterId r:id="rId11"/>
  </p:notesMasterIdLst>
  <p:sldIdLst>
    <p:sldId id="256" r:id="rId5"/>
    <p:sldId id="257" r:id="rId6"/>
    <p:sldId id="258" r:id="rId7"/>
    <p:sldId id="259" r:id="rId8"/>
    <p:sldId id="260" r:id="rId9"/>
    <p:sldId id="262" r:id="rId10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gif>
</file>

<file path=ppt/media/image3.gif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95A48E-EAD0-4F88-A4AB-BFCD359CD083}" type="datetimeFigureOut">
              <a:rPr lang="th-TH" smtClean="0"/>
              <a:t>04/04/66</a:t>
            </a:fld>
            <a:endParaRPr lang="th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FA0616-7F8F-4943-93DB-5BDBAE1B4883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43533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FA0616-7F8F-4943-93DB-5BDBAE1B4883}" type="slidenum">
              <a:rPr lang="th-TH" smtClean="0"/>
              <a:t>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9646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Tuesday, April 4,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10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Tuesday, April 4,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91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Tuesday, April 4,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235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Tuesday, April 4,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97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Tuesday, April 4,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613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Tuesday, April 4,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237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Tuesday, April 4, 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78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Tuesday, April 4, 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35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Tuesday, April 4, 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30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Tuesday, April 4,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744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Tuesday, April 4,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69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Tuesday, April 4,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5304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83" r:id="rId6"/>
    <p:sldLayoutId id="2147483779" r:id="rId7"/>
    <p:sldLayoutId id="2147483780" r:id="rId8"/>
    <p:sldLayoutId id="2147483781" r:id="rId9"/>
    <p:sldLayoutId id="2147483782" r:id="rId10"/>
    <p:sldLayoutId id="2147483784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uchX/GREEDY_FISH_PROJECT.git" TargetMode="External"/><Relationship Id="rId2" Type="http://schemas.openxmlformats.org/officeDocument/2006/relationships/hyperlink" Target="https://youtu.be/GFdC4VHKNQ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11F4D251-B7D8-402D-950A-F9D15396E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634A8-32A5-2D2D-3ADD-07E018CBB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3479" y="1309148"/>
            <a:ext cx="2747976" cy="1212104"/>
          </a:xfrm>
        </p:spPr>
        <p:txBody>
          <a:bodyPr>
            <a:noAutofit/>
          </a:bodyPr>
          <a:lstStyle/>
          <a:p>
            <a:r>
              <a:rPr lang="en-US" sz="6600" dirty="0">
                <a:latin typeface="LilyUPC" panose="020B0604020202020204" pitchFamily="34" charset="-34"/>
                <a:cs typeface="LilyUPC" panose="020B0604020202020204" pitchFamily="34" charset="-34"/>
              </a:rPr>
              <a:t>Project greedy Fish</a:t>
            </a:r>
            <a:endParaRPr lang="th-TH" sz="6600" dirty="0"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721996-CCC4-1353-1292-92EA7F839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0" y="3222429"/>
            <a:ext cx="5015638" cy="2906908"/>
          </a:xfrm>
        </p:spPr>
        <p:txBody>
          <a:bodyPr>
            <a:normAutofit lnSpcReduction="10000"/>
          </a:bodyPr>
          <a:lstStyle/>
          <a:p>
            <a:r>
              <a:rPr lang="th-TH" sz="2800" dirty="0">
                <a:latin typeface="LilyUPC" panose="020B0604020202020204" pitchFamily="34" charset="-34"/>
                <a:cs typeface="LilyUPC" panose="020B0604020202020204" pitchFamily="34" charset="-34"/>
              </a:rPr>
              <a:t>นางสาวปิยนุช โตใย  รหัสนิสิต 653030041</a:t>
            </a:r>
          </a:p>
          <a:p>
            <a:r>
              <a:rPr lang="en-US" sz="2800" dirty="0">
                <a:latin typeface="LilyUPC" panose="020B0604020202020204" pitchFamily="34" charset="-34"/>
                <a:cs typeface="LilyUPC" panose="020B0604020202020204" pitchFamily="34" charset="-34"/>
              </a:rPr>
              <a:t>Programing Fundamentals II </a:t>
            </a:r>
            <a:r>
              <a:rPr lang="th-TH" sz="2800" b="0" i="0" dirty="0">
                <a:effectLst/>
                <a:latin typeface="LilyUPC" panose="020B0604020202020204" pitchFamily="34" charset="-34"/>
                <a:cs typeface="LilyUPC" panose="020B0604020202020204" pitchFamily="34" charset="-34"/>
              </a:rPr>
              <a:t>(03603112-65)</a:t>
            </a:r>
          </a:p>
          <a:p>
            <a:r>
              <a:rPr lang="th-TH" sz="2800" dirty="0">
                <a:latin typeface="LilyUPC" panose="020B0604020202020204" pitchFamily="34" charset="-34"/>
                <a:cs typeface="LilyUPC" panose="020B0604020202020204" pitchFamily="34" charset="-34"/>
              </a:rPr>
              <a:t>เสนอ</a:t>
            </a:r>
          </a:p>
          <a:p>
            <a:r>
              <a:rPr lang="th-TH" sz="2800" dirty="0">
                <a:latin typeface="LilyUPC" panose="020B0604020202020204" pitchFamily="34" charset="-34"/>
                <a:cs typeface="LilyUPC" panose="020B0604020202020204" pitchFamily="34" charset="-34"/>
              </a:rPr>
              <a:t>อาจารย์ </a:t>
            </a:r>
            <a:r>
              <a:rPr lang="th-TH" sz="2800" b="0" i="0" dirty="0">
                <a:effectLst/>
                <a:latin typeface="LilyUPC" panose="020B0604020202020204" pitchFamily="34" charset="-34"/>
                <a:cs typeface="LilyUPC" panose="020B0604020202020204" pitchFamily="34" charset="-34"/>
              </a:rPr>
              <a:t>กุลวดี สมบูรณ์วิวัฒน์</a:t>
            </a:r>
          </a:p>
          <a:p>
            <a:r>
              <a:rPr lang="th-TH" sz="2800" b="0" i="0" dirty="0">
                <a:effectLst/>
                <a:latin typeface="LilyUPC" panose="020B0604020202020204" pitchFamily="34" charset="-34"/>
                <a:cs typeface="LilyUPC" panose="020B0604020202020204" pitchFamily="34" charset="-34"/>
              </a:rPr>
              <a:t>ประจําภาคเรียนที่ 2 ปีการศึกษา 2565</a:t>
            </a:r>
            <a:endParaRPr lang="th-T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335017-FCF3-2E00-A051-BE049A1DE1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5" r="3" b="3"/>
          <a:stretch/>
        </p:blipFill>
        <p:spPr>
          <a:xfrm>
            <a:off x="1" y="10"/>
            <a:ext cx="5662934" cy="6857990"/>
          </a:xfrm>
          <a:custGeom>
            <a:avLst/>
            <a:gdLst/>
            <a:ahLst/>
            <a:cxnLst/>
            <a:rect l="l" t="t" r="r" b="b"/>
            <a:pathLst>
              <a:path w="5662934" h="6858000">
                <a:moveTo>
                  <a:pt x="0" y="0"/>
                </a:moveTo>
                <a:lnTo>
                  <a:pt x="5064602" y="0"/>
                </a:lnTo>
                <a:lnTo>
                  <a:pt x="4889880" y="279455"/>
                </a:lnTo>
                <a:cubicBezTo>
                  <a:pt x="4472355" y="1021447"/>
                  <a:pt x="4263593" y="1948936"/>
                  <a:pt x="4263593" y="3061922"/>
                </a:cubicBezTo>
                <a:cubicBezTo>
                  <a:pt x="4263593" y="3516203"/>
                  <a:pt x="4324186" y="3970483"/>
                  <a:pt x="4445372" y="4515619"/>
                </a:cubicBezTo>
                <a:cubicBezTo>
                  <a:pt x="4596855" y="5030470"/>
                  <a:pt x="4748338" y="5515036"/>
                  <a:pt x="4990710" y="5969316"/>
                </a:cubicBezTo>
                <a:cubicBezTo>
                  <a:pt x="5172489" y="6275955"/>
                  <a:pt x="5371310" y="6544265"/>
                  <a:pt x="5583977" y="6777438"/>
                </a:cubicBezTo>
                <a:lnTo>
                  <a:pt x="566293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1" name="Freeform 10">
            <a:extLst>
              <a:ext uri="{FF2B5EF4-FFF2-40B4-BE49-F238E27FC236}">
                <a16:creationId xmlns:a16="http://schemas.microsoft.com/office/drawing/2014/main" id="{E67870A8-BE17-461C-AD58-035AD7FA0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7291575">
            <a:off x="3479502" y="491434"/>
            <a:ext cx="2397877" cy="2244442"/>
          </a:xfrm>
          <a:custGeom>
            <a:avLst/>
            <a:gdLst>
              <a:gd name="T0" fmla="*/ 43 w 250"/>
              <a:gd name="T1" fmla="*/ 167 h 234"/>
              <a:gd name="T2" fmla="*/ 70 w 250"/>
              <a:gd name="T3" fmla="*/ 133 h 234"/>
              <a:gd name="T4" fmla="*/ 48 w 250"/>
              <a:gd name="T5" fmla="*/ 134 h 234"/>
              <a:gd name="T6" fmla="*/ 19 w 250"/>
              <a:gd name="T7" fmla="*/ 130 h 234"/>
              <a:gd name="T8" fmla="*/ 6 w 250"/>
              <a:gd name="T9" fmla="*/ 123 h 234"/>
              <a:gd name="T10" fmla="*/ 1 w 250"/>
              <a:gd name="T11" fmla="*/ 103 h 234"/>
              <a:gd name="T12" fmla="*/ 11 w 250"/>
              <a:gd name="T13" fmla="*/ 81 h 234"/>
              <a:gd name="T14" fmla="*/ 23 w 250"/>
              <a:gd name="T15" fmla="*/ 76 h 234"/>
              <a:gd name="T16" fmla="*/ 81 w 250"/>
              <a:gd name="T17" fmla="*/ 78 h 234"/>
              <a:gd name="T18" fmla="*/ 65 w 250"/>
              <a:gd name="T19" fmla="*/ 49 h 234"/>
              <a:gd name="T20" fmla="*/ 57 w 250"/>
              <a:gd name="T21" fmla="*/ 27 h 234"/>
              <a:gd name="T22" fmla="*/ 67 w 250"/>
              <a:gd name="T23" fmla="*/ 12 h 234"/>
              <a:gd name="T24" fmla="*/ 85 w 250"/>
              <a:gd name="T25" fmla="*/ 1 h 234"/>
              <a:gd name="T26" fmla="*/ 101 w 250"/>
              <a:gd name="T27" fmla="*/ 8 h 234"/>
              <a:gd name="T28" fmla="*/ 107 w 250"/>
              <a:gd name="T29" fmla="*/ 15 h 234"/>
              <a:gd name="T30" fmla="*/ 120 w 250"/>
              <a:gd name="T31" fmla="*/ 37 h 234"/>
              <a:gd name="T32" fmla="*/ 131 w 250"/>
              <a:gd name="T33" fmla="*/ 60 h 234"/>
              <a:gd name="T34" fmla="*/ 164 w 250"/>
              <a:gd name="T35" fmla="*/ 25 h 234"/>
              <a:gd name="T36" fmla="*/ 187 w 250"/>
              <a:gd name="T37" fmla="*/ 11 h 234"/>
              <a:gd name="T38" fmla="*/ 205 w 250"/>
              <a:gd name="T39" fmla="*/ 19 h 234"/>
              <a:gd name="T40" fmla="*/ 214 w 250"/>
              <a:gd name="T41" fmla="*/ 34 h 234"/>
              <a:gd name="T42" fmla="*/ 203 w 250"/>
              <a:gd name="T43" fmla="*/ 57 h 234"/>
              <a:gd name="T44" fmla="*/ 166 w 250"/>
              <a:gd name="T45" fmla="*/ 100 h 234"/>
              <a:gd name="T46" fmla="*/ 217 w 250"/>
              <a:gd name="T47" fmla="*/ 98 h 234"/>
              <a:gd name="T48" fmla="*/ 244 w 250"/>
              <a:gd name="T49" fmla="*/ 104 h 234"/>
              <a:gd name="T50" fmla="*/ 249 w 250"/>
              <a:gd name="T51" fmla="*/ 115 h 234"/>
              <a:gd name="T52" fmla="*/ 247 w 250"/>
              <a:gd name="T53" fmla="*/ 129 h 234"/>
              <a:gd name="T54" fmla="*/ 245 w 250"/>
              <a:gd name="T55" fmla="*/ 134 h 234"/>
              <a:gd name="T56" fmla="*/ 241 w 250"/>
              <a:gd name="T57" fmla="*/ 141 h 234"/>
              <a:gd name="T58" fmla="*/ 227 w 250"/>
              <a:gd name="T59" fmla="*/ 147 h 234"/>
              <a:gd name="T60" fmla="*/ 187 w 250"/>
              <a:gd name="T61" fmla="*/ 151 h 234"/>
              <a:gd name="T62" fmla="*/ 160 w 250"/>
              <a:gd name="T63" fmla="*/ 148 h 234"/>
              <a:gd name="T64" fmla="*/ 168 w 250"/>
              <a:gd name="T65" fmla="*/ 168 h 234"/>
              <a:gd name="T66" fmla="*/ 176 w 250"/>
              <a:gd name="T67" fmla="*/ 194 h 234"/>
              <a:gd name="T68" fmla="*/ 176 w 250"/>
              <a:gd name="T69" fmla="*/ 211 h 234"/>
              <a:gd name="T70" fmla="*/ 170 w 250"/>
              <a:gd name="T71" fmla="*/ 221 h 234"/>
              <a:gd name="T72" fmla="*/ 156 w 250"/>
              <a:gd name="T73" fmla="*/ 230 h 234"/>
              <a:gd name="T74" fmla="*/ 130 w 250"/>
              <a:gd name="T75" fmla="*/ 226 h 234"/>
              <a:gd name="T76" fmla="*/ 122 w 250"/>
              <a:gd name="T77" fmla="*/ 213 h 234"/>
              <a:gd name="T78" fmla="*/ 110 w 250"/>
              <a:gd name="T79" fmla="*/ 169 h 234"/>
              <a:gd name="T80" fmla="*/ 92 w 250"/>
              <a:gd name="T81" fmla="*/ 192 h 234"/>
              <a:gd name="T82" fmla="*/ 87 w 250"/>
              <a:gd name="T83" fmla="*/ 197 h 234"/>
              <a:gd name="T84" fmla="*/ 84 w 250"/>
              <a:gd name="T85" fmla="*/ 201 h 234"/>
              <a:gd name="T86" fmla="*/ 65 w 250"/>
              <a:gd name="T87" fmla="*/ 212 h 234"/>
              <a:gd name="T88" fmla="*/ 50 w 250"/>
              <a:gd name="T89" fmla="*/ 204 h 234"/>
              <a:gd name="T90" fmla="*/ 44 w 250"/>
              <a:gd name="T91" fmla="*/ 198 h 234"/>
              <a:gd name="T92" fmla="*/ 38 w 250"/>
              <a:gd name="T93" fmla="*/ 185 h 234"/>
              <a:gd name="T94" fmla="*/ 43 w 250"/>
              <a:gd name="T95" fmla="*/ 167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50" h="234">
                <a:moveTo>
                  <a:pt x="43" y="167"/>
                </a:moveTo>
                <a:cubicBezTo>
                  <a:pt x="70" y="133"/>
                  <a:pt x="70" y="133"/>
                  <a:pt x="70" y="133"/>
                </a:cubicBezTo>
                <a:cubicBezTo>
                  <a:pt x="60" y="134"/>
                  <a:pt x="61" y="134"/>
                  <a:pt x="48" y="134"/>
                </a:cubicBezTo>
                <a:cubicBezTo>
                  <a:pt x="34" y="133"/>
                  <a:pt x="24" y="132"/>
                  <a:pt x="19" y="130"/>
                </a:cubicBezTo>
                <a:cubicBezTo>
                  <a:pt x="13" y="128"/>
                  <a:pt x="9" y="126"/>
                  <a:pt x="6" y="123"/>
                </a:cubicBezTo>
                <a:cubicBezTo>
                  <a:pt x="1" y="119"/>
                  <a:pt x="0" y="112"/>
                  <a:pt x="1" y="103"/>
                </a:cubicBezTo>
                <a:cubicBezTo>
                  <a:pt x="2" y="93"/>
                  <a:pt x="6" y="86"/>
                  <a:pt x="11" y="81"/>
                </a:cubicBezTo>
                <a:cubicBezTo>
                  <a:pt x="15" y="77"/>
                  <a:pt x="18" y="76"/>
                  <a:pt x="23" y="76"/>
                </a:cubicBezTo>
                <a:cubicBezTo>
                  <a:pt x="81" y="78"/>
                  <a:pt x="81" y="78"/>
                  <a:pt x="81" y="78"/>
                </a:cubicBezTo>
                <a:cubicBezTo>
                  <a:pt x="65" y="49"/>
                  <a:pt x="65" y="49"/>
                  <a:pt x="65" y="49"/>
                </a:cubicBezTo>
                <a:cubicBezTo>
                  <a:pt x="58" y="40"/>
                  <a:pt x="56" y="33"/>
                  <a:pt x="57" y="27"/>
                </a:cubicBezTo>
                <a:cubicBezTo>
                  <a:pt x="58" y="21"/>
                  <a:pt x="62" y="16"/>
                  <a:pt x="67" y="12"/>
                </a:cubicBezTo>
                <a:cubicBezTo>
                  <a:pt x="74" y="6"/>
                  <a:pt x="80" y="2"/>
                  <a:pt x="85" y="1"/>
                </a:cubicBezTo>
                <a:cubicBezTo>
                  <a:pt x="90" y="0"/>
                  <a:pt x="95" y="2"/>
                  <a:pt x="101" y="8"/>
                </a:cubicBezTo>
                <a:cubicBezTo>
                  <a:pt x="104" y="11"/>
                  <a:pt x="106" y="13"/>
                  <a:pt x="107" y="15"/>
                </a:cubicBezTo>
                <a:cubicBezTo>
                  <a:pt x="110" y="19"/>
                  <a:pt x="112" y="20"/>
                  <a:pt x="120" y="37"/>
                </a:cubicBezTo>
                <a:cubicBezTo>
                  <a:pt x="129" y="55"/>
                  <a:pt x="128" y="51"/>
                  <a:pt x="131" y="60"/>
                </a:cubicBezTo>
                <a:cubicBezTo>
                  <a:pt x="164" y="25"/>
                  <a:pt x="164" y="25"/>
                  <a:pt x="164" y="25"/>
                </a:cubicBezTo>
                <a:cubicBezTo>
                  <a:pt x="173" y="16"/>
                  <a:pt x="180" y="11"/>
                  <a:pt x="187" y="11"/>
                </a:cubicBezTo>
                <a:cubicBezTo>
                  <a:pt x="193" y="10"/>
                  <a:pt x="200" y="13"/>
                  <a:pt x="205" y="19"/>
                </a:cubicBezTo>
                <a:cubicBezTo>
                  <a:pt x="210" y="24"/>
                  <a:pt x="213" y="29"/>
                  <a:pt x="214" y="34"/>
                </a:cubicBezTo>
                <a:cubicBezTo>
                  <a:pt x="214" y="39"/>
                  <a:pt x="211" y="47"/>
                  <a:pt x="203" y="57"/>
                </a:cubicBezTo>
                <a:cubicBezTo>
                  <a:pt x="166" y="100"/>
                  <a:pt x="166" y="100"/>
                  <a:pt x="166" y="100"/>
                </a:cubicBezTo>
                <a:cubicBezTo>
                  <a:pt x="217" y="98"/>
                  <a:pt x="217" y="98"/>
                  <a:pt x="217" y="98"/>
                </a:cubicBezTo>
                <a:cubicBezTo>
                  <a:pt x="229" y="96"/>
                  <a:pt x="238" y="98"/>
                  <a:pt x="244" y="104"/>
                </a:cubicBezTo>
                <a:cubicBezTo>
                  <a:pt x="247" y="107"/>
                  <a:pt x="249" y="111"/>
                  <a:pt x="249" y="115"/>
                </a:cubicBezTo>
                <a:cubicBezTo>
                  <a:pt x="250" y="120"/>
                  <a:pt x="249" y="124"/>
                  <a:pt x="247" y="129"/>
                </a:cubicBezTo>
                <a:cubicBezTo>
                  <a:pt x="247" y="130"/>
                  <a:pt x="246" y="132"/>
                  <a:pt x="245" y="134"/>
                </a:cubicBezTo>
                <a:cubicBezTo>
                  <a:pt x="244" y="137"/>
                  <a:pt x="243" y="140"/>
                  <a:pt x="241" y="141"/>
                </a:cubicBezTo>
                <a:cubicBezTo>
                  <a:pt x="239" y="144"/>
                  <a:pt x="234" y="146"/>
                  <a:pt x="227" y="147"/>
                </a:cubicBezTo>
                <a:cubicBezTo>
                  <a:pt x="221" y="149"/>
                  <a:pt x="207" y="150"/>
                  <a:pt x="187" y="151"/>
                </a:cubicBezTo>
                <a:cubicBezTo>
                  <a:pt x="175" y="152"/>
                  <a:pt x="161" y="148"/>
                  <a:pt x="160" y="148"/>
                </a:cubicBezTo>
                <a:cubicBezTo>
                  <a:pt x="161" y="151"/>
                  <a:pt x="165" y="161"/>
                  <a:pt x="168" y="168"/>
                </a:cubicBezTo>
                <a:cubicBezTo>
                  <a:pt x="168" y="171"/>
                  <a:pt x="173" y="181"/>
                  <a:pt x="176" y="194"/>
                </a:cubicBezTo>
                <a:cubicBezTo>
                  <a:pt x="179" y="206"/>
                  <a:pt x="176" y="203"/>
                  <a:pt x="176" y="211"/>
                </a:cubicBezTo>
                <a:cubicBezTo>
                  <a:pt x="176" y="214"/>
                  <a:pt x="174" y="217"/>
                  <a:pt x="170" y="221"/>
                </a:cubicBezTo>
                <a:cubicBezTo>
                  <a:pt x="166" y="226"/>
                  <a:pt x="161" y="228"/>
                  <a:pt x="156" y="230"/>
                </a:cubicBezTo>
                <a:cubicBezTo>
                  <a:pt x="147" y="234"/>
                  <a:pt x="137" y="233"/>
                  <a:pt x="130" y="226"/>
                </a:cubicBezTo>
                <a:cubicBezTo>
                  <a:pt x="127" y="223"/>
                  <a:pt x="125" y="219"/>
                  <a:pt x="122" y="213"/>
                </a:cubicBezTo>
                <a:cubicBezTo>
                  <a:pt x="118" y="188"/>
                  <a:pt x="117" y="189"/>
                  <a:pt x="110" y="169"/>
                </a:cubicBezTo>
                <a:cubicBezTo>
                  <a:pt x="92" y="192"/>
                  <a:pt x="92" y="192"/>
                  <a:pt x="92" y="192"/>
                </a:cubicBezTo>
                <a:cubicBezTo>
                  <a:pt x="90" y="193"/>
                  <a:pt x="88" y="195"/>
                  <a:pt x="87" y="197"/>
                </a:cubicBezTo>
                <a:cubicBezTo>
                  <a:pt x="86" y="198"/>
                  <a:pt x="85" y="200"/>
                  <a:pt x="84" y="201"/>
                </a:cubicBezTo>
                <a:cubicBezTo>
                  <a:pt x="76" y="209"/>
                  <a:pt x="70" y="212"/>
                  <a:pt x="65" y="212"/>
                </a:cubicBezTo>
                <a:cubicBezTo>
                  <a:pt x="60" y="211"/>
                  <a:pt x="55" y="209"/>
                  <a:pt x="50" y="204"/>
                </a:cubicBezTo>
                <a:cubicBezTo>
                  <a:pt x="50" y="203"/>
                  <a:pt x="48" y="202"/>
                  <a:pt x="44" y="198"/>
                </a:cubicBezTo>
                <a:cubicBezTo>
                  <a:pt x="41" y="195"/>
                  <a:pt x="39" y="191"/>
                  <a:pt x="38" y="185"/>
                </a:cubicBezTo>
                <a:cubicBezTo>
                  <a:pt x="37" y="179"/>
                  <a:pt x="39" y="173"/>
                  <a:pt x="43" y="16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C52ADF3D-38E4-E1EC-291C-5BEDBF456D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233" y="4288683"/>
            <a:ext cx="1955766" cy="195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37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Click="0" advTm="8000">
        <p15:prstTrans prst="curtains"/>
      </p:transition>
    </mc:Choice>
    <mc:Fallback>
      <p:transition spd="slow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5D6A032-F742-47E1-82F2-1EC629434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AF7C97-BADA-4A0C-82CB-5BB641BA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D9C6F9B-2CB0-4FD8-8F6E-C04D4CE09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60324" cy="6434340"/>
          </a:xfrm>
          <a:custGeom>
            <a:avLst/>
            <a:gdLst>
              <a:gd name="connsiteX0" fmla="*/ 0 w 7760324"/>
              <a:gd name="connsiteY0" fmla="*/ 0 h 6434340"/>
              <a:gd name="connsiteX1" fmla="*/ 7193558 w 7760324"/>
              <a:gd name="connsiteY1" fmla="*/ 0 h 6434340"/>
              <a:gd name="connsiteX2" fmla="*/ 7270378 w 7760324"/>
              <a:gd name="connsiteY2" fmla="*/ 141666 h 6434340"/>
              <a:gd name="connsiteX3" fmla="*/ 7477890 w 7760324"/>
              <a:gd name="connsiteY3" fmla="*/ 744772 h 6434340"/>
              <a:gd name="connsiteX4" fmla="*/ 7459137 w 7760324"/>
              <a:gd name="connsiteY4" fmla="*/ 3396664 h 6434340"/>
              <a:gd name="connsiteX5" fmla="*/ 5749038 w 7760324"/>
              <a:gd name="connsiteY5" fmla="*/ 5643529 h 6434340"/>
              <a:gd name="connsiteX6" fmla="*/ 5004621 w 7760324"/>
              <a:gd name="connsiteY6" fmla="*/ 6096153 h 6434340"/>
              <a:gd name="connsiteX7" fmla="*/ 3484742 w 7760324"/>
              <a:gd name="connsiteY7" fmla="*/ 6399972 h 6434340"/>
              <a:gd name="connsiteX8" fmla="*/ 1300034 w 7760324"/>
              <a:gd name="connsiteY8" fmla="*/ 5884178 h 6434340"/>
              <a:gd name="connsiteX9" fmla="*/ 248715 w 7760324"/>
              <a:gd name="connsiteY9" fmla="*/ 5048740 h 6434340"/>
              <a:gd name="connsiteX10" fmla="*/ 0 w 7760324"/>
              <a:gd name="connsiteY10" fmla="*/ 4799696 h 6434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760324" h="6434340">
                <a:moveTo>
                  <a:pt x="0" y="0"/>
                </a:moveTo>
                <a:lnTo>
                  <a:pt x="7193558" y="0"/>
                </a:lnTo>
                <a:lnTo>
                  <a:pt x="7270378" y="141666"/>
                </a:lnTo>
                <a:cubicBezTo>
                  <a:pt x="7374759" y="354823"/>
                  <a:pt x="7479140" y="567979"/>
                  <a:pt x="7477890" y="744772"/>
                </a:cubicBezTo>
                <a:cubicBezTo>
                  <a:pt x="7860620" y="1526346"/>
                  <a:pt x="7854369" y="2410310"/>
                  <a:pt x="7459137" y="3396664"/>
                </a:cubicBezTo>
                <a:cubicBezTo>
                  <a:pt x="7063906" y="4383018"/>
                  <a:pt x="6458662" y="5119852"/>
                  <a:pt x="5749038" y="5643529"/>
                </a:cubicBezTo>
                <a:cubicBezTo>
                  <a:pt x="5571320" y="5818646"/>
                  <a:pt x="5358807" y="5922711"/>
                  <a:pt x="5004621" y="6096153"/>
                </a:cubicBezTo>
                <a:cubicBezTo>
                  <a:pt x="4508758" y="6338972"/>
                  <a:pt x="3978103" y="6510739"/>
                  <a:pt x="3484742" y="6399972"/>
                </a:cubicBezTo>
                <a:cubicBezTo>
                  <a:pt x="2955337" y="6394946"/>
                  <a:pt x="2250713" y="6211452"/>
                  <a:pt x="1300034" y="5884178"/>
                </a:cubicBezTo>
                <a:cubicBezTo>
                  <a:pt x="904856" y="5615219"/>
                  <a:pt x="554416" y="5336740"/>
                  <a:pt x="248715" y="5048740"/>
                </a:cubicBezTo>
                <a:lnTo>
                  <a:pt x="0" y="4799696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5AF0D0-5551-2993-5D88-8255FC2B7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899" y="-620717"/>
            <a:ext cx="5703437" cy="3363915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pPr algn="ctr"/>
            <a:r>
              <a:rPr lang="th-TH" sz="5600" spc="-100" dirty="0">
                <a:latin typeface="LilyUPC" panose="020B0604020202020204" pitchFamily="34" charset="-34"/>
                <a:cs typeface="LilyUPC" panose="020B0604020202020204" pitchFamily="34" charset="-34"/>
              </a:rPr>
              <a:t>เหตุผลใน</a:t>
            </a:r>
            <a:r>
              <a:rPr lang="th-TH" sz="5600" spc="-100" dirty="0" err="1">
                <a:latin typeface="LilyUPC" panose="020B0604020202020204" pitchFamily="34" charset="-34"/>
                <a:cs typeface="LilyUPC" panose="020B0604020202020204" pitchFamily="34" charset="-34"/>
              </a:rPr>
              <a:t>การทำ</a:t>
            </a:r>
            <a:r>
              <a:rPr lang="th-TH" sz="5600" spc="-100" dirty="0">
                <a:latin typeface="LilyUPC" panose="020B0604020202020204" pitchFamily="34" charset="-34"/>
                <a:cs typeface="LilyUPC" panose="020B0604020202020204" pitchFamily="34" charset="-34"/>
              </a:rPr>
              <a:t> </a:t>
            </a:r>
            <a:r>
              <a:rPr lang="en-US" sz="5600" spc="-100" dirty="0">
                <a:latin typeface="LilyUPC" panose="020B0604020202020204" pitchFamily="34" charset="-34"/>
                <a:cs typeface="LilyUPC" panose="020B0604020202020204" pitchFamily="34" charset="-34"/>
              </a:rPr>
              <a:t>Project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8CE1DD1-65E2-46E3-8E5D-3D9551ADC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35063" y="1460855"/>
            <a:ext cx="4904299" cy="5511445"/>
            <a:chOff x="6435063" y="1460855"/>
            <a:chExt cx="4904299" cy="5511445"/>
          </a:xfrm>
        </p:grpSpPr>
        <p:sp>
          <p:nvSpPr>
            <p:cNvPr id="19" name="Freeform 79">
              <a:extLst>
                <a:ext uri="{FF2B5EF4-FFF2-40B4-BE49-F238E27FC236}">
                  <a16:creationId xmlns:a16="http://schemas.microsoft.com/office/drawing/2014/main" id="{BA46EBEE-EDAC-420B-8980-1CC96D332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671651" y="5894855"/>
              <a:ext cx="667711" cy="1077445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0" name="Freeform 80">
              <a:extLst>
                <a:ext uri="{FF2B5EF4-FFF2-40B4-BE49-F238E27FC236}">
                  <a16:creationId xmlns:a16="http://schemas.microsoft.com/office/drawing/2014/main" id="{77940BD3-2762-48F7-9EED-0890C00B1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35063" y="3856192"/>
              <a:ext cx="895341" cy="460318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1" name="Freeform 82">
              <a:extLst>
                <a:ext uri="{FF2B5EF4-FFF2-40B4-BE49-F238E27FC236}">
                  <a16:creationId xmlns:a16="http://schemas.microsoft.com/office/drawing/2014/main" id="{9A8D39D2-38DC-4485-99D4-ED78E3436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755114" y="1460855"/>
              <a:ext cx="500784" cy="910515"/>
            </a:xfrm>
            <a:custGeom>
              <a:avLst/>
              <a:gdLst>
                <a:gd name="T0" fmla="*/ 3 w 37"/>
                <a:gd name="T1" fmla="*/ 28 h 67"/>
                <a:gd name="T2" fmla="*/ 4 w 37"/>
                <a:gd name="T3" fmla="*/ 19 h 67"/>
                <a:gd name="T4" fmla="*/ 5 w 37"/>
                <a:gd name="T5" fmla="*/ 12 h 67"/>
                <a:gd name="T6" fmla="*/ 13 w 37"/>
                <a:gd name="T7" fmla="*/ 1 h 67"/>
                <a:gd name="T8" fmla="*/ 25 w 37"/>
                <a:gd name="T9" fmla="*/ 1 h 67"/>
                <a:gd name="T10" fmla="*/ 35 w 37"/>
                <a:gd name="T11" fmla="*/ 7 h 67"/>
                <a:gd name="T12" fmla="*/ 33 w 37"/>
                <a:gd name="T13" fmla="*/ 47 h 67"/>
                <a:gd name="T14" fmla="*/ 24 w 37"/>
                <a:gd name="T15" fmla="*/ 65 h 67"/>
                <a:gd name="T16" fmla="*/ 13 w 37"/>
                <a:gd name="T17" fmla="*/ 66 h 67"/>
                <a:gd name="T18" fmla="*/ 2 w 37"/>
                <a:gd name="T19" fmla="*/ 60 h 67"/>
                <a:gd name="T20" fmla="*/ 1 w 37"/>
                <a:gd name="T21" fmla="*/ 48 h 67"/>
                <a:gd name="T22" fmla="*/ 3 w 37"/>
                <a:gd name="T23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67">
                  <a:moveTo>
                    <a:pt x="3" y="28"/>
                  </a:moveTo>
                  <a:cubicBezTo>
                    <a:pt x="3" y="25"/>
                    <a:pt x="4" y="20"/>
                    <a:pt x="4" y="19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7" y="6"/>
                    <a:pt x="10" y="3"/>
                    <a:pt x="13" y="1"/>
                  </a:cubicBezTo>
                  <a:cubicBezTo>
                    <a:pt x="16" y="0"/>
                    <a:pt x="20" y="0"/>
                    <a:pt x="25" y="1"/>
                  </a:cubicBezTo>
                  <a:cubicBezTo>
                    <a:pt x="30" y="2"/>
                    <a:pt x="34" y="4"/>
                    <a:pt x="35" y="7"/>
                  </a:cubicBezTo>
                  <a:cubicBezTo>
                    <a:pt x="37" y="11"/>
                    <a:pt x="33" y="43"/>
                    <a:pt x="33" y="47"/>
                  </a:cubicBezTo>
                  <a:cubicBezTo>
                    <a:pt x="32" y="57"/>
                    <a:pt x="30" y="63"/>
                    <a:pt x="24" y="65"/>
                  </a:cubicBezTo>
                  <a:cubicBezTo>
                    <a:pt x="21" y="67"/>
                    <a:pt x="17" y="67"/>
                    <a:pt x="13" y="66"/>
                  </a:cubicBezTo>
                  <a:cubicBezTo>
                    <a:pt x="8" y="66"/>
                    <a:pt x="4" y="64"/>
                    <a:pt x="2" y="60"/>
                  </a:cubicBezTo>
                  <a:cubicBezTo>
                    <a:pt x="1" y="57"/>
                    <a:pt x="0" y="53"/>
                    <a:pt x="1" y="48"/>
                  </a:cubicBezTo>
                  <a:cubicBezTo>
                    <a:pt x="1" y="48"/>
                    <a:pt x="3" y="30"/>
                    <a:pt x="3" y="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2" name="Freeform 83">
              <a:extLst>
                <a:ext uri="{FF2B5EF4-FFF2-40B4-BE49-F238E27FC236}">
                  <a16:creationId xmlns:a16="http://schemas.microsoft.com/office/drawing/2014/main" id="{6D44268A-9D5E-4A1A-B4F8-95251A18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63820" y="1482445"/>
              <a:ext cx="515958" cy="910515"/>
            </a:xfrm>
            <a:custGeom>
              <a:avLst/>
              <a:gdLst>
                <a:gd name="T0" fmla="*/ 36 w 38"/>
                <a:gd name="T1" fmla="*/ 58 h 67"/>
                <a:gd name="T2" fmla="*/ 33 w 38"/>
                <a:gd name="T3" fmla="*/ 63 h 67"/>
                <a:gd name="T4" fmla="*/ 27 w 38"/>
                <a:gd name="T5" fmla="*/ 65 h 67"/>
                <a:gd name="T6" fmla="*/ 24 w 38"/>
                <a:gd name="T7" fmla="*/ 66 h 67"/>
                <a:gd name="T8" fmla="*/ 16 w 38"/>
                <a:gd name="T9" fmla="*/ 65 h 67"/>
                <a:gd name="T10" fmla="*/ 9 w 38"/>
                <a:gd name="T11" fmla="*/ 59 h 67"/>
                <a:gd name="T12" fmla="*/ 6 w 38"/>
                <a:gd name="T13" fmla="*/ 48 h 67"/>
                <a:gd name="T14" fmla="*/ 5 w 38"/>
                <a:gd name="T15" fmla="*/ 37 h 67"/>
                <a:gd name="T16" fmla="*/ 2 w 38"/>
                <a:gd name="T17" fmla="*/ 22 h 67"/>
                <a:gd name="T18" fmla="*/ 1 w 38"/>
                <a:gd name="T19" fmla="*/ 9 h 67"/>
                <a:gd name="T20" fmla="*/ 13 w 38"/>
                <a:gd name="T21" fmla="*/ 1 h 67"/>
                <a:gd name="T22" fmla="*/ 23 w 38"/>
                <a:gd name="T23" fmla="*/ 2 h 67"/>
                <a:gd name="T24" fmla="*/ 28 w 38"/>
                <a:gd name="T25" fmla="*/ 6 h 67"/>
                <a:gd name="T26" fmla="*/ 32 w 38"/>
                <a:gd name="T27" fmla="*/ 14 h 67"/>
                <a:gd name="T28" fmla="*/ 37 w 38"/>
                <a:gd name="T29" fmla="*/ 46 h 67"/>
                <a:gd name="T30" fmla="*/ 36 w 38"/>
                <a:gd name="T31" fmla="*/ 5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67">
                  <a:moveTo>
                    <a:pt x="36" y="58"/>
                  </a:moveTo>
                  <a:cubicBezTo>
                    <a:pt x="35" y="60"/>
                    <a:pt x="34" y="62"/>
                    <a:pt x="33" y="63"/>
                  </a:cubicBezTo>
                  <a:cubicBezTo>
                    <a:pt x="31" y="64"/>
                    <a:pt x="29" y="64"/>
                    <a:pt x="27" y="65"/>
                  </a:cubicBezTo>
                  <a:cubicBezTo>
                    <a:pt x="26" y="65"/>
                    <a:pt x="25" y="66"/>
                    <a:pt x="24" y="66"/>
                  </a:cubicBezTo>
                  <a:cubicBezTo>
                    <a:pt x="21" y="67"/>
                    <a:pt x="18" y="67"/>
                    <a:pt x="16" y="65"/>
                  </a:cubicBezTo>
                  <a:cubicBezTo>
                    <a:pt x="13" y="64"/>
                    <a:pt x="11" y="62"/>
                    <a:pt x="9" y="59"/>
                  </a:cubicBezTo>
                  <a:cubicBezTo>
                    <a:pt x="7" y="56"/>
                    <a:pt x="6" y="52"/>
                    <a:pt x="6" y="48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16"/>
                    <a:pt x="0" y="12"/>
                    <a:pt x="1" y="9"/>
                  </a:cubicBezTo>
                  <a:cubicBezTo>
                    <a:pt x="3" y="5"/>
                    <a:pt x="7" y="1"/>
                    <a:pt x="13" y="1"/>
                  </a:cubicBezTo>
                  <a:cubicBezTo>
                    <a:pt x="18" y="0"/>
                    <a:pt x="21" y="2"/>
                    <a:pt x="23" y="2"/>
                  </a:cubicBezTo>
                  <a:cubicBezTo>
                    <a:pt x="25" y="3"/>
                    <a:pt x="26" y="4"/>
                    <a:pt x="28" y="6"/>
                  </a:cubicBezTo>
                  <a:cubicBezTo>
                    <a:pt x="29" y="8"/>
                    <a:pt x="30" y="10"/>
                    <a:pt x="32" y="14"/>
                  </a:cubicBezTo>
                  <a:cubicBezTo>
                    <a:pt x="33" y="18"/>
                    <a:pt x="37" y="46"/>
                    <a:pt x="37" y="46"/>
                  </a:cubicBezTo>
                  <a:cubicBezTo>
                    <a:pt x="38" y="52"/>
                    <a:pt x="37" y="56"/>
                    <a:pt x="36" y="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3" name="Freeform 84">
              <a:extLst>
                <a:ext uri="{FF2B5EF4-FFF2-40B4-BE49-F238E27FC236}">
                  <a16:creationId xmlns:a16="http://schemas.microsoft.com/office/drawing/2014/main" id="{F0E273A2-7C37-438A-A4F5-7864B2DD2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85417" y="5361771"/>
              <a:ext cx="773940" cy="814407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4" name="Freeform 85">
              <a:extLst>
                <a:ext uri="{FF2B5EF4-FFF2-40B4-BE49-F238E27FC236}">
                  <a16:creationId xmlns:a16="http://schemas.microsoft.com/office/drawing/2014/main" id="{9C5A859B-CCA2-4744-9DFE-B734A9AEE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79512" y="5973150"/>
              <a:ext cx="485608" cy="885225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5" name="Freeform 87">
              <a:extLst>
                <a:ext uri="{FF2B5EF4-FFF2-40B4-BE49-F238E27FC236}">
                  <a16:creationId xmlns:a16="http://schemas.microsoft.com/office/drawing/2014/main" id="{F941723D-F68C-46C9-9763-281E9A4D2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32755" y="2056731"/>
              <a:ext cx="748646" cy="804290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329F35-891B-F4EE-F237-6B7B069D9206}"/>
              </a:ext>
            </a:extLst>
          </p:cNvPr>
          <p:cNvSpPr txBox="1"/>
          <p:nvPr/>
        </p:nvSpPr>
        <p:spPr>
          <a:xfrm>
            <a:off x="642765" y="1889766"/>
            <a:ext cx="672559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th-TH" sz="3200" dirty="0">
                <a:latin typeface="LilyUPC" panose="020B0604020202020204" pitchFamily="34" charset="-34"/>
                <a:cs typeface="LilyUPC" panose="020B0604020202020204" pitchFamily="34" charset="-34"/>
              </a:rPr>
              <a:t>เพื่อได้ฝึกฝน และพัฒนาความรู้และทักษะจากการเรียน</a:t>
            </a:r>
          </a:p>
          <a:p>
            <a:pPr marL="514350" indent="-514350">
              <a:buAutoNum type="arabicPeriod"/>
            </a:pPr>
            <a:r>
              <a:rPr lang="th-TH" sz="3200" dirty="0">
                <a:latin typeface="LilyUPC" panose="020B0604020202020204" pitchFamily="34" charset="-34"/>
                <a:cs typeface="LilyUPC" panose="020B0604020202020204" pitchFamily="34" charset="-34"/>
              </a:rPr>
              <a:t>เพื่อวิเคราะห์ และประเมินตนเอง</a:t>
            </a:r>
          </a:p>
          <a:p>
            <a:pPr marL="514350" indent="-514350">
              <a:buAutoNum type="arabicPeriod"/>
            </a:pPr>
            <a:r>
              <a:rPr lang="th-TH" sz="3200" dirty="0">
                <a:latin typeface="LilyUPC" panose="020B0604020202020204" pitchFamily="34" charset="-34"/>
                <a:cs typeface="LilyUPC" panose="020B0604020202020204" pitchFamily="34" charset="-34"/>
              </a:rPr>
              <a:t>เพื่อให้ได้เกิดการทดลองและพิสูจน์สิ่งต่างๆ ตามความถนัดและความสนใจ</a:t>
            </a:r>
          </a:p>
          <a:p>
            <a:pPr marL="514350" indent="-514350">
              <a:buAutoNum type="arabicPeriod"/>
            </a:pPr>
            <a:r>
              <a:rPr lang="th-TH" sz="3200" dirty="0">
                <a:latin typeface="LilyUPC" panose="020B0604020202020204" pitchFamily="34" charset="-34"/>
                <a:cs typeface="LilyUPC" panose="020B0604020202020204" pitchFamily="34" charset="-34"/>
              </a:rPr>
              <a:t>เพื่อแสดงออกซึ่งความริเริ่มสร้างสรรค์</a:t>
            </a:r>
          </a:p>
          <a:p>
            <a:pPr marL="514350" indent="-514350">
              <a:buAutoNum type="arabicPeriod"/>
            </a:pPr>
            <a:r>
              <a:rPr lang="th-TH" sz="3200" dirty="0">
                <a:latin typeface="LilyUPC" panose="020B0604020202020204" pitchFamily="34" charset="-34"/>
                <a:cs typeface="LilyUPC" panose="020B0604020202020204" pitchFamily="34" charset="-34"/>
              </a:rPr>
              <a:t>เพื่อเป็นสิ่งยืนยันว่าเป็นผู้ที่มีความรู้ความสามารถ</a:t>
            </a:r>
          </a:p>
          <a:p>
            <a:pPr marL="514350" indent="-514350">
              <a:buAutoNum type="arabicPeriod"/>
            </a:pPr>
            <a:r>
              <a:rPr lang="th-TH" sz="3200" dirty="0">
                <a:latin typeface="LilyUPC" panose="020B0604020202020204" pitchFamily="34" charset="-34"/>
                <a:cs typeface="LilyUPC" panose="020B0604020202020204" pitchFamily="34" charset="-34"/>
              </a:rPr>
              <a:t>เพื่อให้ได้เกิดความเรียนรู้โดยการศึกษาดด้วยตนเอง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D945B8-21AB-B084-317D-69DC3DB45C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908" y="2222752"/>
            <a:ext cx="2375542" cy="372719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4310135"/>
      </p:ext>
    </p:extLst>
  </p:cSld>
  <p:clrMapOvr>
    <a:masterClrMapping/>
  </p:clrMapOvr>
  <p:transition spd="slow" advClick="0" advTm="7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1F4D251-B7D8-402D-950A-F9D15396E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5" name="Picture 64" descr="หลอดไฟบนพื้นหลังสีเหลืองที่มีเส้นสเก็ตช์รูปแสงไฟและสายไฟ">
            <a:extLst>
              <a:ext uri="{FF2B5EF4-FFF2-40B4-BE49-F238E27FC236}">
                <a16:creationId xmlns:a16="http://schemas.microsoft.com/office/drawing/2014/main" id="{3DCFAA99-6A6E-A8A9-7EAE-9DA44B272F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737" r="2479"/>
          <a:stretch/>
        </p:blipFill>
        <p:spPr>
          <a:xfrm>
            <a:off x="0" y="4891"/>
            <a:ext cx="5662934" cy="6857990"/>
          </a:xfrm>
          <a:custGeom>
            <a:avLst/>
            <a:gdLst/>
            <a:ahLst/>
            <a:cxnLst/>
            <a:rect l="l" t="t" r="r" b="b"/>
            <a:pathLst>
              <a:path w="5662934" h="6858000">
                <a:moveTo>
                  <a:pt x="0" y="0"/>
                </a:moveTo>
                <a:lnTo>
                  <a:pt x="5064602" y="0"/>
                </a:lnTo>
                <a:lnTo>
                  <a:pt x="4889880" y="279455"/>
                </a:lnTo>
                <a:cubicBezTo>
                  <a:pt x="4472355" y="1021447"/>
                  <a:pt x="4263593" y="1948936"/>
                  <a:pt x="4263593" y="3061922"/>
                </a:cubicBezTo>
                <a:cubicBezTo>
                  <a:pt x="4263593" y="3516203"/>
                  <a:pt x="4324186" y="3970483"/>
                  <a:pt x="4445372" y="4515619"/>
                </a:cubicBezTo>
                <a:cubicBezTo>
                  <a:pt x="4596855" y="5030470"/>
                  <a:pt x="4748338" y="5515036"/>
                  <a:pt x="4990710" y="5969316"/>
                </a:cubicBezTo>
                <a:cubicBezTo>
                  <a:pt x="5172489" y="6275955"/>
                  <a:pt x="5371310" y="6544265"/>
                  <a:pt x="5583977" y="6777438"/>
                </a:cubicBezTo>
                <a:lnTo>
                  <a:pt x="566293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3" name="Freeform 10">
            <a:extLst>
              <a:ext uri="{FF2B5EF4-FFF2-40B4-BE49-F238E27FC236}">
                <a16:creationId xmlns:a16="http://schemas.microsoft.com/office/drawing/2014/main" id="{E67870A8-BE17-461C-AD58-035AD7FA0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7291575">
            <a:off x="3479502" y="491434"/>
            <a:ext cx="2397877" cy="2244442"/>
          </a:xfrm>
          <a:custGeom>
            <a:avLst/>
            <a:gdLst>
              <a:gd name="T0" fmla="*/ 43 w 250"/>
              <a:gd name="T1" fmla="*/ 167 h 234"/>
              <a:gd name="T2" fmla="*/ 70 w 250"/>
              <a:gd name="T3" fmla="*/ 133 h 234"/>
              <a:gd name="T4" fmla="*/ 48 w 250"/>
              <a:gd name="T5" fmla="*/ 134 h 234"/>
              <a:gd name="T6" fmla="*/ 19 w 250"/>
              <a:gd name="T7" fmla="*/ 130 h 234"/>
              <a:gd name="T8" fmla="*/ 6 w 250"/>
              <a:gd name="T9" fmla="*/ 123 h 234"/>
              <a:gd name="T10" fmla="*/ 1 w 250"/>
              <a:gd name="T11" fmla="*/ 103 h 234"/>
              <a:gd name="T12" fmla="*/ 11 w 250"/>
              <a:gd name="T13" fmla="*/ 81 h 234"/>
              <a:gd name="T14" fmla="*/ 23 w 250"/>
              <a:gd name="T15" fmla="*/ 76 h 234"/>
              <a:gd name="T16" fmla="*/ 81 w 250"/>
              <a:gd name="T17" fmla="*/ 78 h 234"/>
              <a:gd name="T18" fmla="*/ 65 w 250"/>
              <a:gd name="T19" fmla="*/ 49 h 234"/>
              <a:gd name="T20" fmla="*/ 57 w 250"/>
              <a:gd name="T21" fmla="*/ 27 h 234"/>
              <a:gd name="T22" fmla="*/ 67 w 250"/>
              <a:gd name="T23" fmla="*/ 12 h 234"/>
              <a:gd name="T24" fmla="*/ 85 w 250"/>
              <a:gd name="T25" fmla="*/ 1 h 234"/>
              <a:gd name="T26" fmla="*/ 101 w 250"/>
              <a:gd name="T27" fmla="*/ 8 h 234"/>
              <a:gd name="T28" fmla="*/ 107 w 250"/>
              <a:gd name="T29" fmla="*/ 15 h 234"/>
              <a:gd name="T30" fmla="*/ 120 w 250"/>
              <a:gd name="T31" fmla="*/ 37 h 234"/>
              <a:gd name="T32" fmla="*/ 131 w 250"/>
              <a:gd name="T33" fmla="*/ 60 h 234"/>
              <a:gd name="T34" fmla="*/ 164 w 250"/>
              <a:gd name="T35" fmla="*/ 25 h 234"/>
              <a:gd name="T36" fmla="*/ 187 w 250"/>
              <a:gd name="T37" fmla="*/ 11 h 234"/>
              <a:gd name="T38" fmla="*/ 205 w 250"/>
              <a:gd name="T39" fmla="*/ 19 h 234"/>
              <a:gd name="T40" fmla="*/ 214 w 250"/>
              <a:gd name="T41" fmla="*/ 34 h 234"/>
              <a:gd name="T42" fmla="*/ 203 w 250"/>
              <a:gd name="T43" fmla="*/ 57 h 234"/>
              <a:gd name="T44" fmla="*/ 166 w 250"/>
              <a:gd name="T45" fmla="*/ 100 h 234"/>
              <a:gd name="T46" fmla="*/ 217 w 250"/>
              <a:gd name="T47" fmla="*/ 98 h 234"/>
              <a:gd name="T48" fmla="*/ 244 w 250"/>
              <a:gd name="T49" fmla="*/ 104 h 234"/>
              <a:gd name="T50" fmla="*/ 249 w 250"/>
              <a:gd name="T51" fmla="*/ 115 h 234"/>
              <a:gd name="T52" fmla="*/ 247 w 250"/>
              <a:gd name="T53" fmla="*/ 129 h 234"/>
              <a:gd name="T54" fmla="*/ 245 w 250"/>
              <a:gd name="T55" fmla="*/ 134 h 234"/>
              <a:gd name="T56" fmla="*/ 241 w 250"/>
              <a:gd name="T57" fmla="*/ 141 h 234"/>
              <a:gd name="T58" fmla="*/ 227 w 250"/>
              <a:gd name="T59" fmla="*/ 147 h 234"/>
              <a:gd name="T60" fmla="*/ 187 w 250"/>
              <a:gd name="T61" fmla="*/ 151 h 234"/>
              <a:gd name="T62" fmla="*/ 160 w 250"/>
              <a:gd name="T63" fmla="*/ 148 h 234"/>
              <a:gd name="T64" fmla="*/ 168 w 250"/>
              <a:gd name="T65" fmla="*/ 168 h 234"/>
              <a:gd name="T66" fmla="*/ 176 w 250"/>
              <a:gd name="T67" fmla="*/ 194 h 234"/>
              <a:gd name="T68" fmla="*/ 176 w 250"/>
              <a:gd name="T69" fmla="*/ 211 h 234"/>
              <a:gd name="T70" fmla="*/ 170 w 250"/>
              <a:gd name="T71" fmla="*/ 221 h 234"/>
              <a:gd name="T72" fmla="*/ 156 w 250"/>
              <a:gd name="T73" fmla="*/ 230 h 234"/>
              <a:gd name="T74" fmla="*/ 130 w 250"/>
              <a:gd name="T75" fmla="*/ 226 h 234"/>
              <a:gd name="T76" fmla="*/ 122 w 250"/>
              <a:gd name="T77" fmla="*/ 213 h 234"/>
              <a:gd name="T78" fmla="*/ 110 w 250"/>
              <a:gd name="T79" fmla="*/ 169 h 234"/>
              <a:gd name="T80" fmla="*/ 92 w 250"/>
              <a:gd name="T81" fmla="*/ 192 h 234"/>
              <a:gd name="T82" fmla="*/ 87 w 250"/>
              <a:gd name="T83" fmla="*/ 197 h 234"/>
              <a:gd name="T84" fmla="*/ 84 w 250"/>
              <a:gd name="T85" fmla="*/ 201 h 234"/>
              <a:gd name="T86" fmla="*/ 65 w 250"/>
              <a:gd name="T87" fmla="*/ 212 h 234"/>
              <a:gd name="T88" fmla="*/ 50 w 250"/>
              <a:gd name="T89" fmla="*/ 204 h 234"/>
              <a:gd name="T90" fmla="*/ 44 w 250"/>
              <a:gd name="T91" fmla="*/ 198 h 234"/>
              <a:gd name="T92" fmla="*/ 38 w 250"/>
              <a:gd name="T93" fmla="*/ 185 h 234"/>
              <a:gd name="T94" fmla="*/ 43 w 250"/>
              <a:gd name="T95" fmla="*/ 167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50" h="234">
                <a:moveTo>
                  <a:pt x="43" y="167"/>
                </a:moveTo>
                <a:cubicBezTo>
                  <a:pt x="70" y="133"/>
                  <a:pt x="70" y="133"/>
                  <a:pt x="70" y="133"/>
                </a:cubicBezTo>
                <a:cubicBezTo>
                  <a:pt x="60" y="134"/>
                  <a:pt x="61" y="134"/>
                  <a:pt x="48" y="134"/>
                </a:cubicBezTo>
                <a:cubicBezTo>
                  <a:pt x="34" y="133"/>
                  <a:pt x="24" y="132"/>
                  <a:pt x="19" y="130"/>
                </a:cubicBezTo>
                <a:cubicBezTo>
                  <a:pt x="13" y="128"/>
                  <a:pt x="9" y="126"/>
                  <a:pt x="6" y="123"/>
                </a:cubicBezTo>
                <a:cubicBezTo>
                  <a:pt x="1" y="119"/>
                  <a:pt x="0" y="112"/>
                  <a:pt x="1" y="103"/>
                </a:cubicBezTo>
                <a:cubicBezTo>
                  <a:pt x="2" y="93"/>
                  <a:pt x="6" y="86"/>
                  <a:pt x="11" y="81"/>
                </a:cubicBezTo>
                <a:cubicBezTo>
                  <a:pt x="15" y="77"/>
                  <a:pt x="18" y="76"/>
                  <a:pt x="23" y="76"/>
                </a:cubicBezTo>
                <a:cubicBezTo>
                  <a:pt x="81" y="78"/>
                  <a:pt x="81" y="78"/>
                  <a:pt x="81" y="78"/>
                </a:cubicBezTo>
                <a:cubicBezTo>
                  <a:pt x="65" y="49"/>
                  <a:pt x="65" y="49"/>
                  <a:pt x="65" y="49"/>
                </a:cubicBezTo>
                <a:cubicBezTo>
                  <a:pt x="58" y="40"/>
                  <a:pt x="56" y="33"/>
                  <a:pt x="57" y="27"/>
                </a:cubicBezTo>
                <a:cubicBezTo>
                  <a:pt x="58" y="21"/>
                  <a:pt x="62" y="16"/>
                  <a:pt x="67" y="12"/>
                </a:cubicBezTo>
                <a:cubicBezTo>
                  <a:pt x="74" y="6"/>
                  <a:pt x="80" y="2"/>
                  <a:pt x="85" y="1"/>
                </a:cubicBezTo>
                <a:cubicBezTo>
                  <a:pt x="90" y="0"/>
                  <a:pt x="95" y="2"/>
                  <a:pt x="101" y="8"/>
                </a:cubicBezTo>
                <a:cubicBezTo>
                  <a:pt x="104" y="11"/>
                  <a:pt x="106" y="13"/>
                  <a:pt x="107" y="15"/>
                </a:cubicBezTo>
                <a:cubicBezTo>
                  <a:pt x="110" y="19"/>
                  <a:pt x="112" y="20"/>
                  <a:pt x="120" y="37"/>
                </a:cubicBezTo>
                <a:cubicBezTo>
                  <a:pt x="129" y="55"/>
                  <a:pt x="128" y="51"/>
                  <a:pt x="131" y="60"/>
                </a:cubicBezTo>
                <a:cubicBezTo>
                  <a:pt x="164" y="25"/>
                  <a:pt x="164" y="25"/>
                  <a:pt x="164" y="25"/>
                </a:cubicBezTo>
                <a:cubicBezTo>
                  <a:pt x="173" y="16"/>
                  <a:pt x="180" y="11"/>
                  <a:pt x="187" y="11"/>
                </a:cubicBezTo>
                <a:cubicBezTo>
                  <a:pt x="193" y="10"/>
                  <a:pt x="200" y="13"/>
                  <a:pt x="205" y="19"/>
                </a:cubicBezTo>
                <a:cubicBezTo>
                  <a:pt x="210" y="24"/>
                  <a:pt x="213" y="29"/>
                  <a:pt x="214" y="34"/>
                </a:cubicBezTo>
                <a:cubicBezTo>
                  <a:pt x="214" y="39"/>
                  <a:pt x="211" y="47"/>
                  <a:pt x="203" y="57"/>
                </a:cubicBezTo>
                <a:cubicBezTo>
                  <a:pt x="166" y="100"/>
                  <a:pt x="166" y="100"/>
                  <a:pt x="166" y="100"/>
                </a:cubicBezTo>
                <a:cubicBezTo>
                  <a:pt x="217" y="98"/>
                  <a:pt x="217" y="98"/>
                  <a:pt x="217" y="98"/>
                </a:cubicBezTo>
                <a:cubicBezTo>
                  <a:pt x="229" y="96"/>
                  <a:pt x="238" y="98"/>
                  <a:pt x="244" y="104"/>
                </a:cubicBezTo>
                <a:cubicBezTo>
                  <a:pt x="247" y="107"/>
                  <a:pt x="249" y="111"/>
                  <a:pt x="249" y="115"/>
                </a:cubicBezTo>
                <a:cubicBezTo>
                  <a:pt x="250" y="120"/>
                  <a:pt x="249" y="124"/>
                  <a:pt x="247" y="129"/>
                </a:cubicBezTo>
                <a:cubicBezTo>
                  <a:pt x="247" y="130"/>
                  <a:pt x="246" y="132"/>
                  <a:pt x="245" y="134"/>
                </a:cubicBezTo>
                <a:cubicBezTo>
                  <a:pt x="244" y="137"/>
                  <a:pt x="243" y="140"/>
                  <a:pt x="241" y="141"/>
                </a:cubicBezTo>
                <a:cubicBezTo>
                  <a:pt x="239" y="144"/>
                  <a:pt x="234" y="146"/>
                  <a:pt x="227" y="147"/>
                </a:cubicBezTo>
                <a:cubicBezTo>
                  <a:pt x="221" y="149"/>
                  <a:pt x="207" y="150"/>
                  <a:pt x="187" y="151"/>
                </a:cubicBezTo>
                <a:cubicBezTo>
                  <a:pt x="175" y="152"/>
                  <a:pt x="161" y="148"/>
                  <a:pt x="160" y="148"/>
                </a:cubicBezTo>
                <a:cubicBezTo>
                  <a:pt x="161" y="151"/>
                  <a:pt x="165" y="161"/>
                  <a:pt x="168" y="168"/>
                </a:cubicBezTo>
                <a:cubicBezTo>
                  <a:pt x="168" y="171"/>
                  <a:pt x="173" y="181"/>
                  <a:pt x="176" y="194"/>
                </a:cubicBezTo>
                <a:cubicBezTo>
                  <a:pt x="179" y="206"/>
                  <a:pt x="176" y="203"/>
                  <a:pt x="176" y="211"/>
                </a:cubicBezTo>
                <a:cubicBezTo>
                  <a:pt x="176" y="214"/>
                  <a:pt x="174" y="217"/>
                  <a:pt x="170" y="221"/>
                </a:cubicBezTo>
                <a:cubicBezTo>
                  <a:pt x="166" y="226"/>
                  <a:pt x="161" y="228"/>
                  <a:pt x="156" y="230"/>
                </a:cubicBezTo>
                <a:cubicBezTo>
                  <a:pt x="147" y="234"/>
                  <a:pt x="137" y="233"/>
                  <a:pt x="130" y="226"/>
                </a:cubicBezTo>
                <a:cubicBezTo>
                  <a:pt x="127" y="223"/>
                  <a:pt x="125" y="219"/>
                  <a:pt x="122" y="213"/>
                </a:cubicBezTo>
                <a:cubicBezTo>
                  <a:pt x="118" y="188"/>
                  <a:pt x="117" y="189"/>
                  <a:pt x="110" y="169"/>
                </a:cubicBezTo>
                <a:cubicBezTo>
                  <a:pt x="92" y="192"/>
                  <a:pt x="92" y="192"/>
                  <a:pt x="92" y="192"/>
                </a:cubicBezTo>
                <a:cubicBezTo>
                  <a:pt x="90" y="193"/>
                  <a:pt x="88" y="195"/>
                  <a:pt x="87" y="197"/>
                </a:cubicBezTo>
                <a:cubicBezTo>
                  <a:pt x="86" y="198"/>
                  <a:pt x="85" y="200"/>
                  <a:pt x="84" y="201"/>
                </a:cubicBezTo>
                <a:cubicBezTo>
                  <a:pt x="76" y="209"/>
                  <a:pt x="70" y="212"/>
                  <a:pt x="65" y="212"/>
                </a:cubicBezTo>
                <a:cubicBezTo>
                  <a:pt x="60" y="211"/>
                  <a:pt x="55" y="209"/>
                  <a:pt x="50" y="204"/>
                </a:cubicBezTo>
                <a:cubicBezTo>
                  <a:pt x="50" y="203"/>
                  <a:pt x="48" y="202"/>
                  <a:pt x="44" y="198"/>
                </a:cubicBezTo>
                <a:cubicBezTo>
                  <a:pt x="41" y="195"/>
                  <a:pt x="39" y="191"/>
                  <a:pt x="38" y="185"/>
                </a:cubicBezTo>
                <a:cubicBezTo>
                  <a:pt x="37" y="179"/>
                  <a:pt x="39" y="173"/>
                  <a:pt x="43" y="16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54F026D9-E562-FFFD-727A-D52B0D0678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96" r="1596"/>
          <a:stretch/>
        </p:blipFill>
        <p:spPr>
          <a:xfrm>
            <a:off x="6261935" y="1258077"/>
            <a:ext cx="4981575" cy="46863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CA1F47-B937-53D7-BC4E-76E1AC20F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0196" y="41425"/>
            <a:ext cx="4611757" cy="871536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algn="ctr"/>
            <a:r>
              <a:rPr lang="en-US" sz="6600" spc="-100" dirty="0" err="1">
                <a:solidFill>
                  <a:schemeClr val="bg1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แนวคิดการออกแบบ</a:t>
            </a:r>
            <a:endParaRPr lang="en-US" sz="6600" spc="-100" dirty="0">
              <a:solidFill>
                <a:schemeClr val="bg1"/>
              </a:solidFill>
              <a:latin typeface="LilyUPC" panose="020B0604020202020204" pitchFamily="34" charset="-34"/>
              <a:cs typeface="LilyUPC" panose="020B0604020202020204" pitchFamily="34" charset="-3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6232F66-EB8B-5049-E084-0D73F8E500D5}"/>
              </a:ext>
            </a:extLst>
          </p:cNvPr>
          <p:cNvSpPr txBox="1">
            <a:spLocks/>
          </p:cNvSpPr>
          <p:nvPr/>
        </p:nvSpPr>
        <p:spPr>
          <a:xfrm>
            <a:off x="6446844" y="304460"/>
            <a:ext cx="4611757" cy="871536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spc="-100" dirty="0">
                <a:solidFill>
                  <a:schemeClr val="tx2"/>
                </a:solidFill>
                <a:latin typeface="LilyUPC" panose="020B0604020202020204" pitchFamily="34" charset="-34"/>
                <a:cs typeface="LilyUPC" panose="020B0604020202020204" pitchFamily="34" charset="-34"/>
              </a:rPr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1514725192"/>
      </p:ext>
    </p:extLst>
  </p:cSld>
  <p:clrMapOvr>
    <a:masterClrMapping/>
  </p:clrMapOvr>
  <p:transition spd="slow" advClick="0" advTm="7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3E9F3C4-0623-4F2B-A4FE-187D7B73C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24FF2-0EF7-4840-85F9-E82A0C371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78">
            <a:extLst>
              <a:ext uri="{FF2B5EF4-FFF2-40B4-BE49-F238E27FC236}">
                <a16:creationId xmlns:a16="http://schemas.microsoft.com/office/drawing/2014/main" id="{703DF8EC-903F-4FF4-B443-3B8B5DEF5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600114">
            <a:off x="4532666" y="457418"/>
            <a:ext cx="694205" cy="713383"/>
          </a:xfrm>
          <a:custGeom>
            <a:avLst/>
            <a:gdLst>
              <a:gd name="T0" fmla="*/ 32 w 58"/>
              <a:gd name="T1" fmla="*/ 56 h 60"/>
              <a:gd name="T2" fmla="*/ 24 w 58"/>
              <a:gd name="T3" fmla="*/ 48 h 60"/>
              <a:gd name="T4" fmla="*/ 14 w 58"/>
              <a:gd name="T5" fmla="*/ 36 h 60"/>
              <a:gd name="T6" fmla="*/ 7 w 58"/>
              <a:gd name="T7" fmla="*/ 29 h 60"/>
              <a:gd name="T8" fmla="*/ 1 w 58"/>
              <a:gd name="T9" fmla="*/ 17 h 60"/>
              <a:gd name="T10" fmla="*/ 7 w 58"/>
              <a:gd name="T11" fmla="*/ 4 h 60"/>
              <a:gd name="T12" fmla="*/ 17 w 58"/>
              <a:gd name="T13" fmla="*/ 1 h 60"/>
              <a:gd name="T14" fmla="*/ 29 w 58"/>
              <a:gd name="T15" fmla="*/ 6 h 60"/>
              <a:gd name="T16" fmla="*/ 31 w 58"/>
              <a:gd name="T17" fmla="*/ 8 h 60"/>
              <a:gd name="T18" fmla="*/ 38 w 58"/>
              <a:gd name="T19" fmla="*/ 15 h 60"/>
              <a:gd name="T20" fmla="*/ 44 w 58"/>
              <a:gd name="T21" fmla="*/ 22 h 60"/>
              <a:gd name="T22" fmla="*/ 54 w 58"/>
              <a:gd name="T23" fmla="*/ 33 h 60"/>
              <a:gd name="T24" fmla="*/ 58 w 58"/>
              <a:gd name="T25" fmla="*/ 44 h 60"/>
              <a:gd name="T26" fmla="*/ 53 w 58"/>
              <a:gd name="T27" fmla="*/ 54 h 60"/>
              <a:gd name="T28" fmla="*/ 42 w 58"/>
              <a:gd name="T29" fmla="*/ 60 h 60"/>
              <a:gd name="T30" fmla="*/ 32 w 58"/>
              <a:gd name="T31" fmla="*/ 56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8" h="60">
                <a:moveTo>
                  <a:pt x="32" y="56"/>
                </a:moveTo>
                <a:cubicBezTo>
                  <a:pt x="30" y="54"/>
                  <a:pt x="31" y="55"/>
                  <a:pt x="24" y="48"/>
                </a:cubicBezTo>
                <a:cubicBezTo>
                  <a:pt x="17" y="40"/>
                  <a:pt x="14" y="36"/>
                  <a:pt x="14" y="36"/>
                </a:cubicBezTo>
                <a:cubicBezTo>
                  <a:pt x="8" y="30"/>
                  <a:pt x="14" y="37"/>
                  <a:pt x="7" y="29"/>
                </a:cubicBezTo>
                <a:cubicBezTo>
                  <a:pt x="3" y="24"/>
                  <a:pt x="1" y="20"/>
                  <a:pt x="1" y="17"/>
                </a:cubicBezTo>
                <a:cubicBezTo>
                  <a:pt x="0" y="13"/>
                  <a:pt x="3" y="9"/>
                  <a:pt x="7" y="4"/>
                </a:cubicBezTo>
                <a:cubicBezTo>
                  <a:pt x="10" y="2"/>
                  <a:pt x="13" y="0"/>
                  <a:pt x="17" y="1"/>
                </a:cubicBezTo>
                <a:cubicBezTo>
                  <a:pt x="21" y="1"/>
                  <a:pt x="25" y="3"/>
                  <a:pt x="29" y="6"/>
                </a:cubicBezTo>
                <a:cubicBezTo>
                  <a:pt x="31" y="8"/>
                  <a:pt x="31" y="8"/>
                  <a:pt x="31" y="8"/>
                </a:cubicBezTo>
                <a:cubicBezTo>
                  <a:pt x="33" y="11"/>
                  <a:pt x="37" y="15"/>
                  <a:pt x="38" y="15"/>
                </a:cubicBezTo>
                <a:cubicBezTo>
                  <a:pt x="42" y="20"/>
                  <a:pt x="40" y="18"/>
                  <a:pt x="44" y="22"/>
                </a:cubicBezTo>
                <a:cubicBezTo>
                  <a:pt x="51" y="29"/>
                  <a:pt x="50" y="29"/>
                  <a:pt x="54" y="33"/>
                </a:cubicBezTo>
                <a:cubicBezTo>
                  <a:pt x="57" y="37"/>
                  <a:pt x="58" y="40"/>
                  <a:pt x="58" y="44"/>
                </a:cubicBezTo>
                <a:cubicBezTo>
                  <a:pt x="58" y="47"/>
                  <a:pt x="56" y="50"/>
                  <a:pt x="53" y="54"/>
                </a:cubicBezTo>
                <a:cubicBezTo>
                  <a:pt x="49" y="58"/>
                  <a:pt x="45" y="60"/>
                  <a:pt x="42" y="60"/>
                </a:cubicBezTo>
                <a:cubicBezTo>
                  <a:pt x="39" y="60"/>
                  <a:pt x="36" y="59"/>
                  <a:pt x="32" y="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sp>
        <p:nvSpPr>
          <p:cNvPr id="18" name="Freeform 79">
            <a:extLst>
              <a:ext uri="{FF2B5EF4-FFF2-40B4-BE49-F238E27FC236}">
                <a16:creationId xmlns:a16="http://schemas.microsoft.com/office/drawing/2014/main" id="{00B4453B-3251-479A-995C-568CE6203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600114">
            <a:off x="5791465" y="208957"/>
            <a:ext cx="587404" cy="943792"/>
          </a:xfrm>
          <a:custGeom>
            <a:avLst/>
            <a:gdLst>
              <a:gd name="T0" fmla="*/ 15 w 49"/>
              <a:gd name="T1" fmla="*/ 65 h 79"/>
              <a:gd name="T2" fmla="*/ 12 w 49"/>
              <a:gd name="T3" fmla="*/ 54 h 79"/>
              <a:gd name="T4" fmla="*/ 8 w 49"/>
              <a:gd name="T5" fmla="*/ 33 h 79"/>
              <a:gd name="T6" fmla="*/ 38 w 49"/>
              <a:gd name="T7" fmla="*/ 24 h 79"/>
              <a:gd name="T8" fmla="*/ 45 w 49"/>
              <a:gd name="T9" fmla="*/ 70 h 79"/>
              <a:gd name="T10" fmla="*/ 15 w 49"/>
              <a:gd name="T11" fmla="*/ 65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9" h="79">
                <a:moveTo>
                  <a:pt x="15" y="65"/>
                </a:moveTo>
                <a:cubicBezTo>
                  <a:pt x="14" y="59"/>
                  <a:pt x="13" y="58"/>
                  <a:pt x="12" y="54"/>
                </a:cubicBezTo>
                <a:cubicBezTo>
                  <a:pt x="11" y="45"/>
                  <a:pt x="10" y="40"/>
                  <a:pt x="8" y="33"/>
                </a:cubicBezTo>
                <a:cubicBezTo>
                  <a:pt x="0" y="9"/>
                  <a:pt x="34" y="0"/>
                  <a:pt x="38" y="24"/>
                </a:cubicBezTo>
                <a:cubicBezTo>
                  <a:pt x="43" y="43"/>
                  <a:pt x="49" y="60"/>
                  <a:pt x="45" y="70"/>
                </a:cubicBezTo>
                <a:cubicBezTo>
                  <a:pt x="38" y="77"/>
                  <a:pt x="19" y="79"/>
                  <a:pt x="15" y="6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sp>
        <p:nvSpPr>
          <p:cNvPr id="20" name="Freeform 85">
            <a:extLst>
              <a:ext uri="{FF2B5EF4-FFF2-40B4-BE49-F238E27FC236}">
                <a16:creationId xmlns:a16="http://schemas.microsoft.com/office/drawing/2014/main" id="{A4A5B20B-437F-4239-9753-30EB5AB90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600114">
            <a:off x="7087193" y="460605"/>
            <a:ext cx="427203" cy="775416"/>
          </a:xfrm>
          <a:custGeom>
            <a:avLst/>
            <a:gdLst>
              <a:gd name="T0" fmla="*/ 36 w 36"/>
              <a:gd name="T1" fmla="*/ 15 h 65"/>
              <a:gd name="T2" fmla="*/ 34 w 36"/>
              <a:gd name="T3" fmla="*/ 5 h 65"/>
              <a:gd name="T4" fmla="*/ 28 w 36"/>
              <a:gd name="T5" fmla="*/ 1 h 65"/>
              <a:gd name="T6" fmla="*/ 23 w 36"/>
              <a:gd name="T7" fmla="*/ 0 h 65"/>
              <a:gd name="T8" fmla="*/ 13 w 36"/>
              <a:gd name="T9" fmla="*/ 1 h 65"/>
              <a:gd name="T10" fmla="*/ 7 w 36"/>
              <a:gd name="T11" fmla="*/ 9 h 65"/>
              <a:gd name="T12" fmla="*/ 4 w 36"/>
              <a:gd name="T13" fmla="*/ 19 h 65"/>
              <a:gd name="T14" fmla="*/ 0 w 36"/>
              <a:gd name="T15" fmla="*/ 44 h 65"/>
              <a:gd name="T16" fmla="*/ 1 w 36"/>
              <a:gd name="T17" fmla="*/ 58 h 65"/>
              <a:gd name="T18" fmla="*/ 8 w 36"/>
              <a:gd name="T19" fmla="*/ 64 h 65"/>
              <a:gd name="T20" fmla="*/ 16 w 36"/>
              <a:gd name="T21" fmla="*/ 65 h 65"/>
              <a:gd name="T22" fmla="*/ 25 w 36"/>
              <a:gd name="T23" fmla="*/ 63 h 65"/>
              <a:gd name="T24" fmla="*/ 31 w 36"/>
              <a:gd name="T25" fmla="*/ 55 h 65"/>
              <a:gd name="T26" fmla="*/ 34 w 36"/>
              <a:gd name="T27" fmla="*/ 40 h 65"/>
              <a:gd name="T28" fmla="*/ 36 w 36"/>
              <a:gd name="T29" fmla="*/ 15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6" h="65">
                <a:moveTo>
                  <a:pt x="36" y="15"/>
                </a:moveTo>
                <a:cubicBezTo>
                  <a:pt x="36" y="10"/>
                  <a:pt x="35" y="7"/>
                  <a:pt x="34" y="5"/>
                </a:cubicBezTo>
                <a:cubicBezTo>
                  <a:pt x="33" y="3"/>
                  <a:pt x="31" y="2"/>
                  <a:pt x="28" y="1"/>
                </a:cubicBezTo>
                <a:cubicBezTo>
                  <a:pt x="27" y="1"/>
                  <a:pt x="25" y="1"/>
                  <a:pt x="23" y="0"/>
                </a:cubicBezTo>
                <a:cubicBezTo>
                  <a:pt x="19" y="0"/>
                  <a:pt x="16" y="0"/>
                  <a:pt x="13" y="1"/>
                </a:cubicBezTo>
                <a:cubicBezTo>
                  <a:pt x="11" y="2"/>
                  <a:pt x="9" y="4"/>
                  <a:pt x="7" y="9"/>
                </a:cubicBezTo>
                <a:cubicBezTo>
                  <a:pt x="6" y="13"/>
                  <a:pt x="5" y="17"/>
                  <a:pt x="4" y="19"/>
                </a:cubicBezTo>
                <a:cubicBezTo>
                  <a:pt x="2" y="29"/>
                  <a:pt x="0" y="44"/>
                  <a:pt x="0" y="44"/>
                </a:cubicBezTo>
                <a:cubicBezTo>
                  <a:pt x="0" y="50"/>
                  <a:pt x="0" y="55"/>
                  <a:pt x="1" y="58"/>
                </a:cubicBezTo>
                <a:cubicBezTo>
                  <a:pt x="2" y="61"/>
                  <a:pt x="5" y="63"/>
                  <a:pt x="8" y="64"/>
                </a:cubicBezTo>
                <a:cubicBezTo>
                  <a:pt x="11" y="65"/>
                  <a:pt x="13" y="65"/>
                  <a:pt x="16" y="65"/>
                </a:cubicBezTo>
                <a:cubicBezTo>
                  <a:pt x="19" y="65"/>
                  <a:pt x="22" y="64"/>
                  <a:pt x="25" y="63"/>
                </a:cubicBezTo>
                <a:cubicBezTo>
                  <a:pt x="28" y="61"/>
                  <a:pt x="30" y="59"/>
                  <a:pt x="31" y="55"/>
                </a:cubicBezTo>
                <a:cubicBezTo>
                  <a:pt x="32" y="50"/>
                  <a:pt x="31" y="54"/>
                  <a:pt x="34" y="40"/>
                </a:cubicBezTo>
                <a:lnTo>
                  <a:pt x="36" y="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sp>
        <p:nvSpPr>
          <p:cNvPr id="22" name="Freeform 87">
            <a:extLst>
              <a:ext uri="{FF2B5EF4-FFF2-40B4-BE49-F238E27FC236}">
                <a16:creationId xmlns:a16="http://schemas.microsoft.com/office/drawing/2014/main" id="{14874823-A924-45C1-B19B-8468C071F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4430858">
            <a:off x="4571743" y="5281959"/>
            <a:ext cx="626472" cy="670149"/>
          </a:xfrm>
          <a:custGeom>
            <a:avLst/>
            <a:gdLst>
              <a:gd name="T0" fmla="*/ 0 w 55"/>
              <a:gd name="T1" fmla="*/ 17 h 59"/>
              <a:gd name="T2" fmla="*/ 1 w 55"/>
              <a:gd name="T3" fmla="*/ 11 h 59"/>
              <a:gd name="T4" fmla="*/ 4 w 55"/>
              <a:gd name="T5" fmla="*/ 6 h 59"/>
              <a:gd name="T6" fmla="*/ 7 w 55"/>
              <a:gd name="T7" fmla="*/ 4 h 59"/>
              <a:gd name="T8" fmla="*/ 14 w 55"/>
              <a:gd name="T9" fmla="*/ 0 h 59"/>
              <a:gd name="T10" fmla="*/ 23 w 55"/>
              <a:gd name="T11" fmla="*/ 3 h 59"/>
              <a:gd name="T12" fmla="*/ 31 w 55"/>
              <a:gd name="T13" fmla="*/ 11 h 59"/>
              <a:gd name="T14" fmla="*/ 38 w 55"/>
              <a:gd name="T15" fmla="*/ 20 h 59"/>
              <a:gd name="T16" fmla="*/ 48 w 55"/>
              <a:gd name="T17" fmla="*/ 31 h 59"/>
              <a:gd name="T18" fmla="*/ 55 w 55"/>
              <a:gd name="T19" fmla="*/ 43 h 59"/>
              <a:gd name="T20" fmla="*/ 49 w 55"/>
              <a:gd name="T21" fmla="*/ 55 h 59"/>
              <a:gd name="T22" fmla="*/ 38 w 55"/>
              <a:gd name="T23" fmla="*/ 59 h 59"/>
              <a:gd name="T24" fmla="*/ 33 w 55"/>
              <a:gd name="T25" fmla="*/ 58 h 59"/>
              <a:gd name="T26" fmla="*/ 26 w 55"/>
              <a:gd name="T27" fmla="*/ 53 h 59"/>
              <a:gd name="T28" fmla="*/ 5 w 55"/>
              <a:gd name="T29" fmla="*/ 27 h 59"/>
              <a:gd name="T30" fmla="*/ 0 w 55"/>
              <a:gd name="T31" fmla="*/ 17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5" h="59">
                <a:moveTo>
                  <a:pt x="0" y="17"/>
                </a:moveTo>
                <a:cubicBezTo>
                  <a:pt x="0" y="14"/>
                  <a:pt x="0" y="12"/>
                  <a:pt x="1" y="11"/>
                </a:cubicBezTo>
                <a:cubicBezTo>
                  <a:pt x="2" y="9"/>
                  <a:pt x="3" y="8"/>
                  <a:pt x="4" y="6"/>
                </a:cubicBezTo>
                <a:cubicBezTo>
                  <a:pt x="6" y="5"/>
                  <a:pt x="7" y="4"/>
                  <a:pt x="7" y="4"/>
                </a:cubicBezTo>
                <a:cubicBezTo>
                  <a:pt x="9" y="2"/>
                  <a:pt x="12" y="1"/>
                  <a:pt x="14" y="0"/>
                </a:cubicBezTo>
                <a:cubicBezTo>
                  <a:pt x="17" y="0"/>
                  <a:pt x="20" y="1"/>
                  <a:pt x="23" y="3"/>
                </a:cubicBezTo>
                <a:cubicBezTo>
                  <a:pt x="26" y="4"/>
                  <a:pt x="29" y="7"/>
                  <a:pt x="31" y="11"/>
                </a:cubicBezTo>
                <a:cubicBezTo>
                  <a:pt x="38" y="20"/>
                  <a:pt x="38" y="20"/>
                  <a:pt x="38" y="20"/>
                </a:cubicBezTo>
                <a:cubicBezTo>
                  <a:pt x="48" y="31"/>
                  <a:pt x="48" y="31"/>
                  <a:pt x="48" y="31"/>
                </a:cubicBezTo>
                <a:cubicBezTo>
                  <a:pt x="52" y="36"/>
                  <a:pt x="54" y="40"/>
                  <a:pt x="55" y="43"/>
                </a:cubicBezTo>
                <a:cubicBezTo>
                  <a:pt x="55" y="47"/>
                  <a:pt x="54" y="52"/>
                  <a:pt x="49" y="55"/>
                </a:cubicBezTo>
                <a:cubicBezTo>
                  <a:pt x="45" y="58"/>
                  <a:pt x="41" y="59"/>
                  <a:pt x="38" y="59"/>
                </a:cubicBezTo>
                <a:cubicBezTo>
                  <a:pt x="37" y="59"/>
                  <a:pt x="35" y="59"/>
                  <a:pt x="33" y="58"/>
                </a:cubicBezTo>
                <a:cubicBezTo>
                  <a:pt x="31" y="57"/>
                  <a:pt x="29" y="55"/>
                  <a:pt x="26" y="53"/>
                </a:cubicBezTo>
                <a:cubicBezTo>
                  <a:pt x="23" y="50"/>
                  <a:pt x="5" y="27"/>
                  <a:pt x="5" y="27"/>
                </a:cubicBezTo>
                <a:cubicBezTo>
                  <a:pt x="2" y="23"/>
                  <a:pt x="0" y="19"/>
                  <a:pt x="0" y="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sp>
        <p:nvSpPr>
          <p:cNvPr id="24" name="Freeform 80">
            <a:extLst>
              <a:ext uri="{FF2B5EF4-FFF2-40B4-BE49-F238E27FC236}">
                <a16:creationId xmlns:a16="http://schemas.microsoft.com/office/drawing/2014/main" id="{A9402C84-62F4-4868-AF08-B13A6194A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0691" y="5562952"/>
            <a:ext cx="749228" cy="383544"/>
          </a:xfrm>
          <a:custGeom>
            <a:avLst/>
            <a:gdLst>
              <a:gd name="T0" fmla="*/ 53 w 66"/>
              <a:gd name="T1" fmla="*/ 33 h 34"/>
              <a:gd name="T2" fmla="*/ 39 w 66"/>
              <a:gd name="T3" fmla="*/ 33 h 34"/>
              <a:gd name="T4" fmla="*/ 21 w 66"/>
              <a:gd name="T5" fmla="*/ 33 h 34"/>
              <a:gd name="T6" fmla="*/ 12 w 66"/>
              <a:gd name="T7" fmla="*/ 32 h 34"/>
              <a:gd name="T8" fmla="*/ 3 w 66"/>
              <a:gd name="T9" fmla="*/ 28 h 34"/>
              <a:gd name="T10" fmla="*/ 0 w 66"/>
              <a:gd name="T11" fmla="*/ 21 h 34"/>
              <a:gd name="T12" fmla="*/ 0 w 66"/>
              <a:gd name="T13" fmla="*/ 16 h 34"/>
              <a:gd name="T14" fmla="*/ 3 w 66"/>
              <a:gd name="T15" fmla="*/ 7 h 34"/>
              <a:gd name="T16" fmla="*/ 11 w 66"/>
              <a:gd name="T17" fmla="*/ 3 h 34"/>
              <a:gd name="T18" fmla="*/ 23 w 66"/>
              <a:gd name="T19" fmla="*/ 2 h 34"/>
              <a:gd name="T20" fmla="*/ 43 w 66"/>
              <a:gd name="T21" fmla="*/ 0 h 34"/>
              <a:gd name="T22" fmla="*/ 48 w 66"/>
              <a:gd name="T23" fmla="*/ 0 h 34"/>
              <a:gd name="T24" fmla="*/ 62 w 66"/>
              <a:gd name="T25" fmla="*/ 4 h 34"/>
              <a:gd name="T26" fmla="*/ 66 w 66"/>
              <a:gd name="T27" fmla="*/ 13 h 34"/>
              <a:gd name="T28" fmla="*/ 66 w 66"/>
              <a:gd name="T29" fmla="*/ 20 h 34"/>
              <a:gd name="T30" fmla="*/ 62 w 66"/>
              <a:gd name="T31" fmla="*/ 29 h 34"/>
              <a:gd name="T32" fmla="*/ 53 w 66"/>
              <a:gd name="T33" fmla="*/ 3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6" h="34">
                <a:moveTo>
                  <a:pt x="53" y="33"/>
                </a:moveTo>
                <a:cubicBezTo>
                  <a:pt x="47" y="33"/>
                  <a:pt x="53" y="34"/>
                  <a:pt x="39" y="33"/>
                </a:cubicBezTo>
                <a:cubicBezTo>
                  <a:pt x="24" y="33"/>
                  <a:pt x="21" y="33"/>
                  <a:pt x="21" y="33"/>
                </a:cubicBezTo>
                <a:cubicBezTo>
                  <a:pt x="12" y="32"/>
                  <a:pt x="12" y="32"/>
                  <a:pt x="12" y="32"/>
                </a:cubicBezTo>
                <a:cubicBezTo>
                  <a:pt x="7" y="31"/>
                  <a:pt x="4" y="30"/>
                  <a:pt x="3" y="28"/>
                </a:cubicBezTo>
                <a:cubicBezTo>
                  <a:pt x="1" y="26"/>
                  <a:pt x="0" y="24"/>
                  <a:pt x="0" y="21"/>
                </a:cubicBezTo>
                <a:cubicBezTo>
                  <a:pt x="0" y="21"/>
                  <a:pt x="0" y="19"/>
                  <a:pt x="0" y="16"/>
                </a:cubicBezTo>
                <a:cubicBezTo>
                  <a:pt x="0" y="13"/>
                  <a:pt x="1" y="10"/>
                  <a:pt x="3" y="7"/>
                </a:cubicBezTo>
                <a:cubicBezTo>
                  <a:pt x="4" y="5"/>
                  <a:pt x="7" y="3"/>
                  <a:pt x="11" y="3"/>
                </a:cubicBezTo>
                <a:cubicBezTo>
                  <a:pt x="16" y="2"/>
                  <a:pt x="20" y="2"/>
                  <a:pt x="23" y="2"/>
                </a:cubicBezTo>
                <a:cubicBezTo>
                  <a:pt x="32" y="1"/>
                  <a:pt x="37" y="0"/>
                  <a:pt x="43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54" y="1"/>
                  <a:pt x="59" y="3"/>
                  <a:pt x="62" y="4"/>
                </a:cubicBezTo>
                <a:cubicBezTo>
                  <a:pt x="65" y="6"/>
                  <a:pt x="66" y="9"/>
                  <a:pt x="66" y="13"/>
                </a:cubicBezTo>
                <a:cubicBezTo>
                  <a:pt x="66" y="15"/>
                  <a:pt x="66" y="17"/>
                  <a:pt x="66" y="20"/>
                </a:cubicBezTo>
                <a:cubicBezTo>
                  <a:pt x="65" y="23"/>
                  <a:pt x="64" y="26"/>
                  <a:pt x="62" y="29"/>
                </a:cubicBezTo>
                <a:cubicBezTo>
                  <a:pt x="60" y="31"/>
                  <a:pt x="57" y="32"/>
                  <a:pt x="53" y="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sp>
        <p:nvSpPr>
          <p:cNvPr id="26" name="Freeform 84">
            <a:extLst>
              <a:ext uri="{FF2B5EF4-FFF2-40B4-BE49-F238E27FC236}">
                <a16:creationId xmlns:a16="http://schemas.microsoft.com/office/drawing/2014/main" id="{801ACD2F-9E03-4258-BB7D-5006BA0BD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6274527">
            <a:off x="6910134" y="5273050"/>
            <a:ext cx="647637" cy="678578"/>
          </a:xfrm>
          <a:custGeom>
            <a:avLst/>
            <a:gdLst>
              <a:gd name="T0" fmla="*/ 4 w 57"/>
              <a:gd name="T1" fmla="*/ 34 h 60"/>
              <a:gd name="T2" fmla="*/ 17 w 57"/>
              <a:gd name="T3" fmla="*/ 18 h 60"/>
              <a:gd name="T4" fmla="*/ 26 w 57"/>
              <a:gd name="T5" fmla="*/ 8 h 60"/>
              <a:gd name="T6" fmla="*/ 29 w 57"/>
              <a:gd name="T7" fmla="*/ 5 h 60"/>
              <a:gd name="T8" fmla="*/ 41 w 57"/>
              <a:gd name="T9" fmla="*/ 0 h 60"/>
              <a:gd name="T10" fmla="*/ 51 w 57"/>
              <a:gd name="T11" fmla="*/ 6 h 60"/>
              <a:gd name="T12" fmla="*/ 56 w 57"/>
              <a:gd name="T13" fmla="*/ 16 h 60"/>
              <a:gd name="T14" fmla="*/ 51 w 57"/>
              <a:gd name="T15" fmla="*/ 28 h 60"/>
              <a:gd name="T16" fmla="*/ 29 w 57"/>
              <a:gd name="T17" fmla="*/ 53 h 60"/>
              <a:gd name="T18" fmla="*/ 17 w 57"/>
              <a:gd name="T19" fmla="*/ 59 h 60"/>
              <a:gd name="T20" fmla="*/ 5 w 57"/>
              <a:gd name="T21" fmla="*/ 54 h 60"/>
              <a:gd name="T22" fmla="*/ 0 w 57"/>
              <a:gd name="T23" fmla="*/ 45 h 60"/>
              <a:gd name="T24" fmla="*/ 4 w 57"/>
              <a:gd name="T25" fmla="*/ 3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7" h="60">
                <a:moveTo>
                  <a:pt x="4" y="34"/>
                </a:moveTo>
                <a:cubicBezTo>
                  <a:pt x="5" y="33"/>
                  <a:pt x="17" y="18"/>
                  <a:pt x="17" y="18"/>
                </a:cubicBezTo>
                <a:cubicBezTo>
                  <a:pt x="21" y="14"/>
                  <a:pt x="24" y="10"/>
                  <a:pt x="26" y="8"/>
                </a:cubicBezTo>
                <a:cubicBezTo>
                  <a:pt x="29" y="5"/>
                  <a:pt x="29" y="5"/>
                  <a:pt x="29" y="5"/>
                </a:cubicBezTo>
                <a:cubicBezTo>
                  <a:pt x="34" y="2"/>
                  <a:pt x="38" y="0"/>
                  <a:pt x="41" y="0"/>
                </a:cubicBezTo>
                <a:cubicBezTo>
                  <a:pt x="44" y="1"/>
                  <a:pt x="47" y="2"/>
                  <a:pt x="51" y="6"/>
                </a:cubicBezTo>
                <a:cubicBezTo>
                  <a:pt x="55" y="10"/>
                  <a:pt x="57" y="13"/>
                  <a:pt x="56" y="16"/>
                </a:cubicBezTo>
                <a:cubicBezTo>
                  <a:pt x="56" y="19"/>
                  <a:pt x="54" y="23"/>
                  <a:pt x="51" y="28"/>
                </a:cubicBezTo>
                <a:cubicBezTo>
                  <a:pt x="51" y="28"/>
                  <a:pt x="33" y="48"/>
                  <a:pt x="29" y="53"/>
                </a:cubicBezTo>
                <a:cubicBezTo>
                  <a:pt x="25" y="57"/>
                  <a:pt x="21" y="59"/>
                  <a:pt x="17" y="59"/>
                </a:cubicBezTo>
                <a:cubicBezTo>
                  <a:pt x="13" y="60"/>
                  <a:pt x="9" y="58"/>
                  <a:pt x="5" y="54"/>
                </a:cubicBezTo>
                <a:cubicBezTo>
                  <a:pt x="2" y="51"/>
                  <a:pt x="0" y="48"/>
                  <a:pt x="0" y="45"/>
                </a:cubicBezTo>
                <a:cubicBezTo>
                  <a:pt x="0" y="42"/>
                  <a:pt x="2" y="38"/>
                  <a:pt x="4" y="3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pic>
        <p:nvPicPr>
          <p:cNvPr id="4" name="Picture 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E766B0D1-E993-D60E-1E8B-6046CD89D3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20" y="2412068"/>
            <a:ext cx="11646159" cy="223938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0B1746-3F71-36E2-57FE-0068EAF58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2836" y="1292468"/>
            <a:ext cx="4584938" cy="1114979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pPr algn="ctr"/>
            <a:r>
              <a:rPr lang="en-US" sz="5600" spc="-100" dirty="0">
                <a:latin typeface="LilyUPC" panose="020B0604020202020204" pitchFamily="34" charset="-34"/>
                <a:cs typeface="LilyUPC" panose="020B0604020202020204" pitchFamily="34" charset="-34"/>
              </a:rPr>
              <a:t>Class Diagram</a:t>
            </a:r>
          </a:p>
        </p:txBody>
      </p:sp>
    </p:spTree>
    <p:extLst>
      <p:ext uri="{BB962C8B-B14F-4D97-AF65-F5344CB8AC3E}">
        <p14:creationId xmlns:p14="http://schemas.microsoft.com/office/powerpoint/2010/main" val="3816707054"/>
      </p:ext>
    </p:extLst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4CA1620-2C02-4B4E-97C8-06FCE85EE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657DE79-27F8-4881-BE3B-5321D1801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B733608-1322-485D-B942-B827E6997F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3527" y="954724"/>
            <a:ext cx="10904945" cy="3364228"/>
            <a:chOff x="643527" y="954724"/>
            <a:chExt cx="10904945" cy="3364228"/>
          </a:xfrm>
        </p:grpSpPr>
        <p:sp>
          <p:nvSpPr>
            <p:cNvPr id="28" name="Freeform 78">
              <a:extLst>
                <a:ext uri="{FF2B5EF4-FFF2-40B4-BE49-F238E27FC236}">
                  <a16:creationId xmlns:a16="http://schemas.microsoft.com/office/drawing/2014/main" id="{7975F1CD-7143-447F-AC1A-8D3EA46ECA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9" name="Freeform 79">
              <a:extLst>
                <a:ext uri="{FF2B5EF4-FFF2-40B4-BE49-F238E27FC236}">
                  <a16:creationId xmlns:a16="http://schemas.microsoft.com/office/drawing/2014/main" id="{501A6B8C-11DF-404A-89DD-354DA4C193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0" name="Freeform 85">
              <a:extLst>
                <a:ext uri="{FF2B5EF4-FFF2-40B4-BE49-F238E27FC236}">
                  <a16:creationId xmlns:a16="http://schemas.microsoft.com/office/drawing/2014/main" id="{14D1F65C-CD34-4E1F-8743-D3879A8712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1" name="Freeform 80">
              <a:extLst>
                <a:ext uri="{FF2B5EF4-FFF2-40B4-BE49-F238E27FC236}">
                  <a16:creationId xmlns:a16="http://schemas.microsoft.com/office/drawing/2014/main" id="{E5C58F66-1B6C-4935-9BB4-583D612CD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2" name="Freeform 84">
              <a:extLst>
                <a:ext uri="{FF2B5EF4-FFF2-40B4-BE49-F238E27FC236}">
                  <a16:creationId xmlns:a16="http://schemas.microsoft.com/office/drawing/2014/main" id="{F41F116D-556B-4BC2-9DCD-46DA7CCC0E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3" name="Freeform 87">
              <a:extLst>
                <a:ext uri="{FF2B5EF4-FFF2-40B4-BE49-F238E27FC236}">
                  <a16:creationId xmlns:a16="http://schemas.microsoft.com/office/drawing/2014/main" id="{DE46F0F4-2435-4BDC-A92C-EB13608804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sp useBgFill="1">
        <p:nvSpPr>
          <p:cNvPr id="35" name="Freeform: Shape 34">
            <a:extLst>
              <a:ext uri="{FF2B5EF4-FFF2-40B4-BE49-F238E27FC236}">
                <a16:creationId xmlns:a16="http://schemas.microsoft.com/office/drawing/2014/main" id="{085AB271-571D-4C19-9FCC-C760834A8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226" y="359229"/>
            <a:ext cx="805544" cy="12191999"/>
          </a:xfrm>
          <a:custGeom>
            <a:avLst/>
            <a:gdLst>
              <a:gd name="connsiteX0" fmla="*/ 0 w 1214924"/>
              <a:gd name="connsiteY0" fmla="*/ 12191999 h 12191999"/>
              <a:gd name="connsiteX1" fmla="*/ 32 w 1214924"/>
              <a:gd name="connsiteY1" fmla="*/ 12166053 h 12191999"/>
              <a:gd name="connsiteX2" fmla="*/ 59979 w 1214924"/>
              <a:gd name="connsiteY2" fmla="*/ 9224089 h 12191999"/>
              <a:gd name="connsiteX3" fmla="*/ 120877 w 1214924"/>
              <a:gd name="connsiteY3" fmla="*/ 8004225 h 12191999"/>
              <a:gd name="connsiteX4" fmla="*/ 59979 w 1214924"/>
              <a:gd name="connsiteY4" fmla="*/ 7211315 h 12191999"/>
              <a:gd name="connsiteX5" fmla="*/ 59979 w 1214924"/>
              <a:gd name="connsiteY5" fmla="*/ 6601383 h 12191999"/>
              <a:gd name="connsiteX6" fmla="*/ 59979 w 1214924"/>
              <a:gd name="connsiteY6" fmla="*/ 5015562 h 12191999"/>
              <a:gd name="connsiteX7" fmla="*/ 120877 w 1214924"/>
              <a:gd name="connsiteY7" fmla="*/ 3185768 h 12191999"/>
              <a:gd name="connsiteX8" fmla="*/ 74847 w 1214924"/>
              <a:gd name="connsiteY8" fmla="*/ 4714 h 12191999"/>
              <a:gd name="connsiteX9" fmla="*/ 74778 w 1214924"/>
              <a:gd name="connsiteY9" fmla="*/ 0 h 12191999"/>
              <a:gd name="connsiteX10" fmla="*/ 1214924 w 1214924"/>
              <a:gd name="connsiteY10" fmla="*/ 0 h 12191999"/>
              <a:gd name="connsiteX11" fmla="*/ 1214924 w 1214924"/>
              <a:gd name="connsiteY11" fmla="*/ 12191999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4924" h="12191999">
                <a:moveTo>
                  <a:pt x="0" y="12191999"/>
                </a:moveTo>
                <a:lnTo>
                  <a:pt x="32" y="12166053"/>
                </a:lnTo>
                <a:cubicBezTo>
                  <a:pt x="2886" y="11339787"/>
                  <a:pt x="14305" y="10367710"/>
                  <a:pt x="59979" y="9224089"/>
                </a:cubicBezTo>
                <a:cubicBezTo>
                  <a:pt x="120877" y="8004225"/>
                  <a:pt x="120877" y="8004225"/>
                  <a:pt x="120877" y="8004225"/>
                </a:cubicBezTo>
                <a:cubicBezTo>
                  <a:pt x="120877" y="7760253"/>
                  <a:pt x="59979" y="7516280"/>
                  <a:pt x="59979" y="7211315"/>
                </a:cubicBezTo>
                <a:cubicBezTo>
                  <a:pt x="59979" y="6906349"/>
                  <a:pt x="59979" y="6662377"/>
                  <a:pt x="59979" y="6601383"/>
                </a:cubicBezTo>
                <a:cubicBezTo>
                  <a:pt x="59979" y="5015562"/>
                  <a:pt x="59979" y="5015562"/>
                  <a:pt x="59979" y="5015562"/>
                </a:cubicBezTo>
                <a:cubicBezTo>
                  <a:pt x="120877" y="3185768"/>
                  <a:pt x="120877" y="3185768"/>
                  <a:pt x="120877" y="3185768"/>
                </a:cubicBezTo>
                <a:cubicBezTo>
                  <a:pt x="98040" y="1607571"/>
                  <a:pt x="83767" y="621197"/>
                  <a:pt x="74847" y="4714"/>
                </a:cubicBezTo>
                <a:lnTo>
                  <a:pt x="74778" y="0"/>
                </a:lnTo>
                <a:lnTo>
                  <a:pt x="1214924" y="0"/>
                </a:lnTo>
                <a:lnTo>
                  <a:pt x="1214924" y="12191999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6" name="Picture 2" descr="ไม่มีคำอธิบาย">
            <a:extLst>
              <a:ext uri="{FF2B5EF4-FFF2-40B4-BE49-F238E27FC236}">
                <a16:creationId xmlns:a16="http://schemas.microsoft.com/office/drawing/2014/main" id="{2DF6F9AC-D869-CD0A-18D0-E0D6A6D18B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148" b="44584"/>
          <a:stretch/>
        </p:blipFill>
        <p:spPr bwMode="auto">
          <a:xfrm>
            <a:off x="4337716" y="455285"/>
            <a:ext cx="3781573" cy="537583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B4CD4E-72F8-A42F-5B70-32CE3F6A0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3424" y="5818507"/>
            <a:ext cx="4584938" cy="1114979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pPr algn="ctr"/>
            <a:r>
              <a:rPr lang="en-US" sz="5600" spc="-100" dirty="0">
                <a:latin typeface="LilyUPC" panose="020B0604020202020204" pitchFamily="34" charset="-34"/>
                <a:cs typeface="LilyUPC" panose="020B0604020202020204" pitchFamily="34" charset="-34"/>
              </a:rPr>
              <a:t>Algorithm</a:t>
            </a:r>
          </a:p>
        </p:txBody>
      </p:sp>
    </p:spTree>
    <p:extLst>
      <p:ext uri="{BB962C8B-B14F-4D97-AF65-F5344CB8AC3E}">
        <p14:creationId xmlns:p14="http://schemas.microsoft.com/office/powerpoint/2010/main" val="1714311659"/>
      </p:ext>
    </p:extLst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5FF88DA-F544-48DC-A77D-355F134193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07BD9A-E504-4910-8840-8CD67578C6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7796E5A-5224-4D7A-AE21-974F820D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09626" y="0"/>
            <a:ext cx="11382374" cy="6858000"/>
          </a:xfrm>
          <a:custGeom>
            <a:avLst/>
            <a:gdLst>
              <a:gd name="connsiteX0" fmla="*/ 7488223 w 11382374"/>
              <a:gd name="connsiteY0" fmla="*/ 5362710 h 6858000"/>
              <a:gd name="connsiteX1" fmla="*/ 7660754 w 11382374"/>
              <a:gd name="connsiteY1" fmla="*/ 5395635 h 6858000"/>
              <a:gd name="connsiteX2" fmla="*/ 7791274 w 11382374"/>
              <a:gd name="connsiteY2" fmla="*/ 5499694 h 6858000"/>
              <a:gd name="connsiteX3" fmla="*/ 7895690 w 11382374"/>
              <a:gd name="connsiteY3" fmla="*/ 5707813 h 6858000"/>
              <a:gd name="connsiteX4" fmla="*/ 8026210 w 11382374"/>
              <a:gd name="connsiteY4" fmla="*/ 6540288 h 6858000"/>
              <a:gd name="connsiteX5" fmla="*/ 8000106 w 11382374"/>
              <a:gd name="connsiteY5" fmla="*/ 6852467 h 6858000"/>
              <a:gd name="connsiteX6" fmla="*/ 7997209 w 11382374"/>
              <a:gd name="connsiteY6" fmla="*/ 6858000 h 6858000"/>
              <a:gd name="connsiteX7" fmla="*/ 7284161 w 11382374"/>
              <a:gd name="connsiteY7" fmla="*/ 6858000 h 6858000"/>
              <a:gd name="connsiteX8" fmla="*/ 7261037 w 11382374"/>
              <a:gd name="connsiteY8" fmla="*/ 6815477 h 6858000"/>
              <a:gd name="connsiteX9" fmla="*/ 7216986 w 11382374"/>
              <a:gd name="connsiteY9" fmla="*/ 6592318 h 6858000"/>
              <a:gd name="connsiteX10" fmla="*/ 7190882 w 11382374"/>
              <a:gd name="connsiteY10" fmla="*/ 6306155 h 6858000"/>
              <a:gd name="connsiteX11" fmla="*/ 7112570 w 11382374"/>
              <a:gd name="connsiteY11" fmla="*/ 5915932 h 6858000"/>
              <a:gd name="connsiteX12" fmla="*/ 7086466 w 11382374"/>
              <a:gd name="connsiteY12" fmla="*/ 5577739 h 6858000"/>
              <a:gd name="connsiteX13" fmla="*/ 7399714 w 11382374"/>
              <a:gd name="connsiteY13" fmla="*/ 5369620 h 6858000"/>
              <a:gd name="connsiteX14" fmla="*/ 7488223 w 11382374"/>
              <a:gd name="connsiteY14" fmla="*/ 5362710 h 6858000"/>
              <a:gd name="connsiteX15" fmla="*/ 4656642 w 11382374"/>
              <a:gd name="connsiteY15" fmla="*/ 5350109 h 6858000"/>
              <a:gd name="connsiteX16" fmla="*/ 4832285 w 11382374"/>
              <a:gd name="connsiteY16" fmla="*/ 5369620 h 6858000"/>
              <a:gd name="connsiteX17" fmla="*/ 5092495 w 11382374"/>
              <a:gd name="connsiteY17" fmla="*/ 5525709 h 6858000"/>
              <a:gd name="connsiteX18" fmla="*/ 5040453 w 11382374"/>
              <a:gd name="connsiteY18" fmla="*/ 6566303 h 6858000"/>
              <a:gd name="connsiteX19" fmla="*/ 4996086 w 11382374"/>
              <a:gd name="connsiteY19" fmla="*/ 6815071 h 6858000"/>
              <a:gd name="connsiteX20" fmla="*/ 4979880 w 11382374"/>
              <a:gd name="connsiteY20" fmla="*/ 6858000 h 6858000"/>
              <a:gd name="connsiteX21" fmla="*/ 4220086 w 11382374"/>
              <a:gd name="connsiteY21" fmla="*/ 6858000 h 6858000"/>
              <a:gd name="connsiteX22" fmla="*/ 4215097 w 11382374"/>
              <a:gd name="connsiteY22" fmla="*/ 6841085 h 6858000"/>
              <a:gd name="connsiteX23" fmla="*/ 4207778 w 11382374"/>
              <a:gd name="connsiteY23" fmla="*/ 6592318 h 6858000"/>
              <a:gd name="connsiteX24" fmla="*/ 4259820 w 11382374"/>
              <a:gd name="connsiteY24" fmla="*/ 6072021 h 6858000"/>
              <a:gd name="connsiteX25" fmla="*/ 4285842 w 11382374"/>
              <a:gd name="connsiteY25" fmla="*/ 5837887 h 6858000"/>
              <a:gd name="connsiteX26" fmla="*/ 4311863 w 11382374"/>
              <a:gd name="connsiteY26" fmla="*/ 5655783 h 6858000"/>
              <a:gd name="connsiteX27" fmla="*/ 4520031 w 11382374"/>
              <a:gd name="connsiteY27" fmla="*/ 5369620 h 6858000"/>
              <a:gd name="connsiteX28" fmla="*/ 4656642 w 11382374"/>
              <a:gd name="connsiteY28" fmla="*/ 5350109 h 6858000"/>
              <a:gd name="connsiteX29" fmla="*/ 9692662 w 11382374"/>
              <a:gd name="connsiteY29" fmla="*/ 4481788 h 6858000"/>
              <a:gd name="connsiteX30" fmla="*/ 9928184 w 11382374"/>
              <a:gd name="connsiteY30" fmla="*/ 4560075 h 6858000"/>
              <a:gd name="connsiteX31" fmla="*/ 10137538 w 11382374"/>
              <a:gd name="connsiteY31" fmla="*/ 4768841 h 6858000"/>
              <a:gd name="connsiteX32" fmla="*/ 10320722 w 11382374"/>
              <a:gd name="connsiteY32" fmla="*/ 5003703 h 6858000"/>
              <a:gd name="connsiteX33" fmla="*/ 10582413 w 11382374"/>
              <a:gd name="connsiteY33" fmla="*/ 5290756 h 6858000"/>
              <a:gd name="connsiteX34" fmla="*/ 10765597 w 11382374"/>
              <a:gd name="connsiteY34" fmla="*/ 5603905 h 6858000"/>
              <a:gd name="connsiteX35" fmla="*/ 10608582 w 11382374"/>
              <a:gd name="connsiteY35" fmla="*/ 5917053 h 6858000"/>
              <a:gd name="connsiteX36" fmla="*/ 10320722 w 11382374"/>
              <a:gd name="connsiteY36" fmla="*/ 6021436 h 6858000"/>
              <a:gd name="connsiteX37" fmla="*/ 10189876 w 11382374"/>
              <a:gd name="connsiteY37" fmla="*/ 5995340 h 6858000"/>
              <a:gd name="connsiteX38" fmla="*/ 10006692 w 11382374"/>
              <a:gd name="connsiteY38" fmla="*/ 5864862 h 6858000"/>
              <a:gd name="connsiteX39" fmla="*/ 9457140 w 11382374"/>
              <a:gd name="connsiteY39" fmla="*/ 5186373 h 6858000"/>
              <a:gd name="connsiteX40" fmla="*/ 9326294 w 11382374"/>
              <a:gd name="connsiteY40" fmla="*/ 4925416 h 6858000"/>
              <a:gd name="connsiteX41" fmla="*/ 9352463 w 11382374"/>
              <a:gd name="connsiteY41" fmla="*/ 4768841 h 6858000"/>
              <a:gd name="connsiteX42" fmla="*/ 9430971 w 11382374"/>
              <a:gd name="connsiteY42" fmla="*/ 4638363 h 6858000"/>
              <a:gd name="connsiteX43" fmla="*/ 9509478 w 11382374"/>
              <a:gd name="connsiteY43" fmla="*/ 4586171 h 6858000"/>
              <a:gd name="connsiteX44" fmla="*/ 9692662 w 11382374"/>
              <a:gd name="connsiteY44" fmla="*/ 4481788 h 6858000"/>
              <a:gd name="connsiteX45" fmla="*/ 2119526 w 11382374"/>
              <a:gd name="connsiteY45" fmla="*/ 4452741 h 6858000"/>
              <a:gd name="connsiteX46" fmla="*/ 2407387 w 11382374"/>
              <a:gd name="connsiteY46" fmla="*/ 4583154 h 6858000"/>
              <a:gd name="connsiteX47" fmla="*/ 2538232 w 11382374"/>
              <a:gd name="connsiteY47" fmla="*/ 4843979 h 6858000"/>
              <a:gd name="connsiteX48" fmla="*/ 2433556 w 11382374"/>
              <a:gd name="connsiteY48" fmla="*/ 5156969 h 6858000"/>
              <a:gd name="connsiteX49" fmla="*/ 1857834 w 11382374"/>
              <a:gd name="connsiteY49" fmla="*/ 5835114 h 6858000"/>
              <a:gd name="connsiteX50" fmla="*/ 1255944 w 11382374"/>
              <a:gd name="connsiteY50" fmla="*/ 5887279 h 6858000"/>
              <a:gd name="connsiteX51" fmla="*/ 1098929 w 11382374"/>
              <a:gd name="connsiteY51" fmla="*/ 5652536 h 6858000"/>
              <a:gd name="connsiteX52" fmla="*/ 1203606 w 11382374"/>
              <a:gd name="connsiteY52" fmla="*/ 5365629 h 6858000"/>
              <a:gd name="connsiteX53" fmla="*/ 1386790 w 11382374"/>
              <a:gd name="connsiteY53" fmla="*/ 5078721 h 6858000"/>
              <a:gd name="connsiteX54" fmla="*/ 1753158 w 11382374"/>
              <a:gd name="connsiteY54" fmla="*/ 4661401 h 6858000"/>
              <a:gd name="connsiteX55" fmla="*/ 1805496 w 11382374"/>
              <a:gd name="connsiteY55" fmla="*/ 4609236 h 6858000"/>
              <a:gd name="connsiteX56" fmla="*/ 2119526 w 11382374"/>
              <a:gd name="connsiteY56" fmla="*/ 4452741 h 6858000"/>
              <a:gd name="connsiteX57" fmla="*/ 469454 w 11382374"/>
              <a:gd name="connsiteY57" fmla="*/ 2399882 h 6858000"/>
              <a:gd name="connsiteX58" fmla="*/ 1408362 w 11382374"/>
              <a:gd name="connsiteY58" fmla="*/ 2425998 h 6858000"/>
              <a:gd name="connsiteX59" fmla="*/ 1669169 w 11382374"/>
              <a:gd name="connsiteY59" fmla="*/ 2556576 h 6858000"/>
              <a:gd name="connsiteX60" fmla="*/ 1721331 w 11382374"/>
              <a:gd name="connsiteY60" fmla="*/ 2869964 h 6858000"/>
              <a:gd name="connsiteX61" fmla="*/ 1617008 w 11382374"/>
              <a:gd name="connsiteY61" fmla="*/ 3157235 h 6858000"/>
              <a:gd name="connsiteX62" fmla="*/ 1356200 w 11382374"/>
              <a:gd name="connsiteY62" fmla="*/ 3261698 h 6858000"/>
              <a:gd name="connsiteX63" fmla="*/ 469454 w 11382374"/>
              <a:gd name="connsiteY63" fmla="*/ 3235582 h 6858000"/>
              <a:gd name="connsiteX64" fmla="*/ 417292 w 11382374"/>
              <a:gd name="connsiteY64" fmla="*/ 3235582 h 6858000"/>
              <a:gd name="connsiteX65" fmla="*/ 104323 w 11382374"/>
              <a:gd name="connsiteY65" fmla="*/ 3105004 h 6858000"/>
              <a:gd name="connsiteX66" fmla="*/ 0 w 11382374"/>
              <a:gd name="connsiteY66" fmla="*/ 2869964 h 6858000"/>
              <a:gd name="connsiteX67" fmla="*/ 104323 w 11382374"/>
              <a:gd name="connsiteY67" fmla="*/ 2504345 h 6858000"/>
              <a:gd name="connsiteX68" fmla="*/ 469454 w 11382374"/>
              <a:gd name="connsiteY68" fmla="*/ 2399882 h 6858000"/>
              <a:gd name="connsiteX69" fmla="*/ 11342469 w 11382374"/>
              <a:gd name="connsiteY69" fmla="*/ 2399881 h 6858000"/>
              <a:gd name="connsiteX70" fmla="*/ 11382374 w 11382374"/>
              <a:gd name="connsiteY70" fmla="*/ 2399881 h 6858000"/>
              <a:gd name="connsiteX71" fmla="*/ 11382374 w 11382374"/>
              <a:gd name="connsiteY71" fmla="*/ 3263992 h 6858000"/>
              <a:gd name="connsiteX72" fmla="*/ 11352250 w 11382374"/>
              <a:gd name="connsiteY72" fmla="*/ 3262589 h 6858000"/>
              <a:gd name="connsiteX73" fmla="*/ 11238146 w 11382374"/>
              <a:gd name="connsiteY73" fmla="*/ 3255148 h 6858000"/>
              <a:gd name="connsiteX74" fmla="*/ 10768692 w 11382374"/>
              <a:gd name="connsiteY74" fmla="*/ 3255148 h 6858000"/>
              <a:gd name="connsiteX75" fmla="*/ 10533965 w 11382374"/>
              <a:gd name="connsiteY75" fmla="*/ 3229231 h 6858000"/>
              <a:gd name="connsiteX76" fmla="*/ 10299238 w 11382374"/>
              <a:gd name="connsiteY76" fmla="*/ 3125562 h 6858000"/>
              <a:gd name="connsiteX77" fmla="*/ 10220996 w 11382374"/>
              <a:gd name="connsiteY77" fmla="*/ 2944142 h 6858000"/>
              <a:gd name="connsiteX78" fmla="*/ 10220996 w 11382374"/>
              <a:gd name="connsiteY78" fmla="*/ 2814556 h 6858000"/>
              <a:gd name="connsiteX79" fmla="*/ 10299238 w 11382374"/>
              <a:gd name="connsiteY79" fmla="*/ 2581302 h 6858000"/>
              <a:gd name="connsiteX80" fmla="*/ 10507884 w 11382374"/>
              <a:gd name="connsiteY80" fmla="*/ 2477633 h 6858000"/>
              <a:gd name="connsiteX81" fmla="*/ 10820854 w 11382374"/>
              <a:gd name="connsiteY81" fmla="*/ 2451716 h 6858000"/>
              <a:gd name="connsiteX82" fmla="*/ 11342469 w 11382374"/>
              <a:gd name="connsiteY82" fmla="*/ 2399881 h 6858000"/>
              <a:gd name="connsiteX83" fmla="*/ 9918575 w 11382374"/>
              <a:gd name="connsiteY83" fmla="*/ 0 h 6858000"/>
              <a:gd name="connsiteX84" fmla="*/ 10743186 w 11382374"/>
              <a:gd name="connsiteY84" fmla="*/ 0 h 6858000"/>
              <a:gd name="connsiteX85" fmla="*/ 10752356 w 11382374"/>
              <a:gd name="connsiteY85" fmla="*/ 13166 h 6858000"/>
              <a:gd name="connsiteX86" fmla="*/ 10768671 w 11382374"/>
              <a:gd name="connsiteY86" fmla="*/ 133340 h 6858000"/>
              <a:gd name="connsiteX87" fmla="*/ 10638151 w 11382374"/>
              <a:gd name="connsiteY87" fmla="*/ 445143 h 6858000"/>
              <a:gd name="connsiteX88" fmla="*/ 10063862 w 11382374"/>
              <a:gd name="connsiteY88" fmla="*/ 1094733 h 6858000"/>
              <a:gd name="connsiteX89" fmla="*/ 9750613 w 11382374"/>
              <a:gd name="connsiteY89" fmla="*/ 1250634 h 6858000"/>
              <a:gd name="connsiteX90" fmla="*/ 9437364 w 11382374"/>
              <a:gd name="connsiteY90" fmla="*/ 1120716 h 6858000"/>
              <a:gd name="connsiteX91" fmla="*/ 9306844 w 11382374"/>
              <a:gd name="connsiteY91" fmla="*/ 886864 h 6858000"/>
              <a:gd name="connsiteX92" fmla="*/ 9411260 w 11382374"/>
              <a:gd name="connsiteY92" fmla="*/ 601045 h 6858000"/>
              <a:gd name="connsiteX93" fmla="*/ 9750613 w 11382374"/>
              <a:gd name="connsiteY93" fmla="*/ 185307 h 6858000"/>
              <a:gd name="connsiteX94" fmla="*/ 9887659 w 11382374"/>
              <a:gd name="connsiteY94" fmla="*/ 35902 h 6858000"/>
              <a:gd name="connsiteX95" fmla="*/ 7061905 w 11382374"/>
              <a:gd name="connsiteY95" fmla="*/ 0 h 6858000"/>
              <a:gd name="connsiteX96" fmla="*/ 7888888 w 11382374"/>
              <a:gd name="connsiteY96" fmla="*/ 0 h 6858000"/>
              <a:gd name="connsiteX97" fmla="*/ 7883747 w 11382374"/>
              <a:gd name="connsiteY97" fmla="*/ 27195 h 6858000"/>
              <a:gd name="connsiteX98" fmla="*/ 7864297 w 11382374"/>
              <a:gd name="connsiteY98" fmla="*/ 134735 h 6858000"/>
              <a:gd name="connsiteX99" fmla="*/ 7708697 w 11382374"/>
              <a:gd name="connsiteY99" fmla="*/ 343299 h 6858000"/>
              <a:gd name="connsiteX100" fmla="*/ 7475296 w 11382374"/>
              <a:gd name="connsiteY100" fmla="*/ 395440 h 6858000"/>
              <a:gd name="connsiteX101" fmla="*/ 7267829 w 11382374"/>
              <a:gd name="connsiteY101" fmla="*/ 369370 h 6858000"/>
              <a:gd name="connsiteX102" fmla="*/ 7086296 w 11382374"/>
              <a:gd name="connsiteY102" fmla="*/ 212947 h 6858000"/>
              <a:gd name="connsiteX103" fmla="*/ 7063604 w 11382374"/>
              <a:gd name="connsiteY103" fmla="*/ 59783 h 6858000"/>
              <a:gd name="connsiteX104" fmla="*/ 4436312 w 11382374"/>
              <a:gd name="connsiteY104" fmla="*/ 0 h 6858000"/>
              <a:gd name="connsiteX105" fmla="*/ 5284401 w 11382374"/>
              <a:gd name="connsiteY105" fmla="*/ 0 h 6858000"/>
              <a:gd name="connsiteX106" fmla="*/ 5287671 w 11382374"/>
              <a:gd name="connsiteY106" fmla="*/ 38941 h 6858000"/>
              <a:gd name="connsiteX107" fmla="*/ 5253695 w 11382374"/>
              <a:gd name="connsiteY107" fmla="*/ 266980 h 6858000"/>
              <a:gd name="connsiteX108" fmla="*/ 4467755 w 11382374"/>
              <a:gd name="connsiteY108" fmla="*/ 136439 h 6858000"/>
              <a:gd name="connsiteX109" fmla="*/ 4448108 w 11382374"/>
              <a:gd name="connsiteY109" fmla="*/ 40165 h 6858000"/>
              <a:gd name="connsiteX110" fmla="*/ 1329412 w 11382374"/>
              <a:gd name="connsiteY110" fmla="*/ 0 h 6858000"/>
              <a:gd name="connsiteX111" fmla="*/ 2250935 w 11382374"/>
              <a:gd name="connsiteY111" fmla="*/ 0 h 6858000"/>
              <a:gd name="connsiteX112" fmla="*/ 2264829 w 11382374"/>
              <a:gd name="connsiteY112" fmla="*/ 12434 h 6858000"/>
              <a:gd name="connsiteX113" fmla="*/ 2297116 w 11382374"/>
              <a:gd name="connsiteY113" fmla="*/ 29891 h 6858000"/>
              <a:gd name="connsiteX114" fmla="*/ 2454059 w 11382374"/>
              <a:gd name="connsiteY114" fmla="*/ 211776 h 6858000"/>
              <a:gd name="connsiteX115" fmla="*/ 2715628 w 11382374"/>
              <a:gd name="connsiteY115" fmla="*/ 497595 h 6858000"/>
              <a:gd name="connsiteX116" fmla="*/ 2820255 w 11382374"/>
              <a:gd name="connsiteY116" fmla="*/ 783415 h 6858000"/>
              <a:gd name="connsiteX117" fmla="*/ 2689471 w 11382374"/>
              <a:gd name="connsiteY117" fmla="*/ 1043250 h 6858000"/>
              <a:gd name="connsiteX118" fmla="*/ 2401745 w 11382374"/>
              <a:gd name="connsiteY118" fmla="*/ 1199152 h 6858000"/>
              <a:gd name="connsiteX119" fmla="*/ 2140175 w 11382374"/>
              <a:gd name="connsiteY119" fmla="*/ 1095218 h 6858000"/>
              <a:gd name="connsiteX120" fmla="*/ 1930919 w 11382374"/>
              <a:gd name="connsiteY120" fmla="*/ 887349 h 6858000"/>
              <a:gd name="connsiteX121" fmla="*/ 1669350 w 11382374"/>
              <a:gd name="connsiteY121" fmla="*/ 575546 h 6858000"/>
              <a:gd name="connsiteX122" fmla="*/ 1486251 w 11382374"/>
              <a:gd name="connsiteY122" fmla="*/ 393661 h 6858000"/>
              <a:gd name="connsiteX123" fmla="*/ 1329310 w 11382374"/>
              <a:gd name="connsiteY123" fmla="*/ 81858 h 6858000"/>
              <a:gd name="connsiteX124" fmla="*/ 1328084 w 11382374"/>
              <a:gd name="connsiteY124" fmla="*/ 350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1382374" h="6858000">
                <a:moveTo>
                  <a:pt x="7488223" y="5362710"/>
                </a:moveTo>
                <a:cubicBezTo>
                  <a:pt x="7567759" y="5366368"/>
                  <a:pt x="7621598" y="5395635"/>
                  <a:pt x="7660754" y="5395635"/>
                </a:cubicBezTo>
                <a:cubicBezTo>
                  <a:pt x="7712962" y="5421650"/>
                  <a:pt x="7739066" y="5447665"/>
                  <a:pt x="7791274" y="5499694"/>
                </a:cubicBezTo>
                <a:cubicBezTo>
                  <a:pt x="7817378" y="5551724"/>
                  <a:pt x="7843482" y="5603754"/>
                  <a:pt x="7895690" y="5707813"/>
                </a:cubicBezTo>
                <a:cubicBezTo>
                  <a:pt x="7921794" y="5811873"/>
                  <a:pt x="8026210" y="6540288"/>
                  <a:pt x="8026210" y="6540288"/>
                </a:cubicBezTo>
                <a:cubicBezTo>
                  <a:pt x="8052314" y="6696377"/>
                  <a:pt x="8026210" y="6800437"/>
                  <a:pt x="8000106" y="6852467"/>
                </a:cubicBezTo>
                <a:lnTo>
                  <a:pt x="7997209" y="6858000"/>
                </a:lnTo>
                <a:lnTo>
                  <a:pt x="7284161" y="6858000"/>
                </a:lnTo>
                <a:lnTo>
                  <a:pt x="7261037" y="6815477"/>
                </a:lnTo>
                <a:cubicBezTo>
                  <a:pt x="7231670" y="6748407"/>
                  <a:pt x="7216986" y="6670363"/>
                  <a:pt x="7216986" y="6592318"/>
                </a:cubicBezTo>
                <a:cubicBezTo>
                  <a:pt x="7190882" y="6306155"/>
                  <a:pt x="7190882" y="6306155"/>
                  <a:pt x="7190882" y="6306155"/>
                </a:cubicBezTo>
                <a:cubicBezTo>
                  <a:pt x="7112570" y="5915932"/>
                  <a:pt x="7112570" y="5915932"/>
                  <a:pt x="7112570" y="5915932"/>
                </a:cubicBezTo>
                <a:cubicBezTo>
                  <a:pt x="7060362" y="5759843"/>
                  <a:pt x="7060362" y="5655783"/>
                  <a:pt x="7086466" y="5577739"/>
                </a:cubicBezTo>
                <a:cubicBezTo>
                  <a:pt x="7138674" y="5473679"/>
                  <a:pt x="7243090" y="5369620"/>
                  <a:pt x="7399714" y="5369620"/>
                </a:cubicBezTo>
                <a:cubicBezTo>
                  <a:pt x="7432344" y="5363117"/>
                  <a:pt x="7461711" y="5361491"/>
                  <a:pt x="7488223" y="5362710"/>
                </a:cubicBezTo>
                <a:close/>
                <a:moveTo>
                  <a:pt x="4656642" y="5350109"/>
                </a:moveTo>
                <a:cubicBezTo>
                  <a:pt x="4708684" y="5350109"/>
                  <a:pt x="4767233" y="5356613"/>
                  <a:pt x="4832285" y="5369620"/>
                </a:cubicBezTo>
                <a:cubicBezTo>
                  <a:pt x="4962390" y="5395635"/>
                  <a:pt x="5066474" y="5447665"/>
                  <a:pt x="5092495" y="5525709"/>
                </a:cubicBezTo>
                <a:cubicBezTo>
                  <a:pt x="5144537" y="5629769"/>
                  <a:pt x="5040453" y="6462244"/>
                  <a:pt x="5040453" y="6566303"/>
                </a:cubicBezTo>
                <a:cubicBezTo>
                  <a:pt x="5030696" y="6663859"/>
                  <a:pt x="5017279" y="6746782"/>
                  <a:pt x="4996086" y="6815071"/>
                </a:cubicBezTo>
                <a:lnTo>
                  <a:pt x="4979880" y="6858000"/>
                </a:lnTo>
                <a:lnTo>
                  <a:pt x="4220086" y="6858000"/>
                </a:lnTo>
                <a:lnTo>
                  <a:pt x="4215097" y="6841085"/>
                </a:lnTo>
                <a:cubicBezTo>
                  <a:pt x="4198021" y="6772796"/>
                  <a:pt x="4188263" y="6689874"/>
                  <a:pt x="4207778" y="6592318"/>
                </a:cubicBezTo>
                <a:cubicBezTo>
                  <a:pt x="4207778" y="6592318"/>
                  <a:pt x="4259820" y="6124051"/>
                  <a:pt x="4259820" y="6072021"/>
                </a:cubicBezTo>
                <a:cubicBezTo>
                  <a:pt x="4259820" y="5993976"/>
                  <a:pt x="4285842" y="5863902"/>
                  <a:pt x="4285842" y="5837887"/>
                </a:cubicBezTo>
                <a:cubicBezTo>
                  <a:pt x="4311863" y="5655783"/>
                  <a:pt x="4311863" y="5655783"/>
                  <a:pt x="4311863" y="5655783"/>
                </a:cubicBezTo>
                <a:cubicBezTo>
                  <a:pt x="4363905" y="5499694"/>
                  <a:pt x="4441968" y="5421650"/>
                  <a:pt x="4520031" y="5369620"/>
                </a:cubicBezTo>
                <a:cubicBezTo>
                  <a:pt x="4559065" y="5356613"/>
                  <a:pt x="4604600" y="5350109"/>
                  <a:pt x="4656642" y="5350109"/>
                </a:cubicBezTo>
                <a:close/>
                <a:moveTo>
                  <a:pt x="9692662" y="4481788"/>
                </a:moveTo>
                <a:cubicBezTo>
                  <a:pt x="9771169" y="4481788"/>
                  <a:pt x="9849677" y="4507884"/>
                  <a:pt x="9928184" y="4560075"/>
                </a:cubicBezTo>
                <a:cubicBezTo>
                  <a:pt x="10006692" y="4586171"/>
                  <a:pt x="10085199" y="4664458"/>
                  <a:pt x="10137538" y="4768841"/>
                </a:cubicBezTo>
                <a:cubicBezTo>
                  <a:pt x="10320722" y="5003703"/>
                  <a:pt x="10320722" y="5003703"/>
                  <a:pt x="10320722" y="5003703"/>
                </a:cubicBezTo>
                <a:cubicBezTo>
                  <a:pt x="10582413" y="5290756"/>
                  <a:pt x="10582413" y="5290756"/>
                  <a:pt x="10582413" y="5290756"/>
                </a:cubicBezTo>
                <a:cubicBezTo>
                  <a:pt x="10687090" y="5421234"/>
                  <a:pt x="10739428" y="5525617"/>
                  <a:pt x="10765597" y="5603905"/>
                </a:cubicBezTo>
                <a:cubicBezTo>
                  <a:pt x="10765597" y="5708287"/>
                  <a:pt x="10739428" y="5838766"/>
                  <a:pt x="10608582" y="5917053"/>
                </a:cubicBezTo>
                <a:cubicBezTo>
                  <a:pt x="10503906" y="5995340"/>
                  <a:pt x="10399229" y="6021436"/>
                  <a:pt x="10320722" y="6021436"/>
                </a:cubicBezTo>
                <a:cubicBezTo>
                  <a:pt x="10294552" y="6021436"/>
                  <a:pt x="10242214" y="6021436"/>
                  <a:pt x="10189876" y="5995340"/>
                </a:cubicBezTo>
                <a:cubicBezTo>
                  <a:pt x="10137538" y="5969245"/>
                  <a:pt x="10085199" y="5917053"/>
                  <a:pt x="10006692" y="5864862"/>
                </a:cubicBezTo>
                <a:cubicBezTo>
                  <a:pt x="9928184" y="5786575"/>
                  <a:pt x="9457140" y="5186373"/>
                  <a:pt x="9457140" y="5186373"/>
                </a:cubicBezTo>
                <a:cubicBezTo>
                  <a:pt x="9378632" y="5081990"/>
                  <a:pt x="9326294" y="4977607"/>
                  <a:pt x="9326294" y="4925416"/>
                </a:cubicBezTo>
                <a:cubicBezTo>
                  <a:pt x="9326294" y="4847128"/>
                  <a:pt x="9326294" y="4794937"/>
                  <a:pt x="9352463" y="4768841"/>
                </a:cubicBezTo>
                <a:cubicBezTo>
                  <a:pt x="9378632" y="4716650"/>
                  <a:pt x="9404801" y="4690554"/>
                  <a:pt x="9430971" y="4638363"/>
                </a:cubicBezTo>
                <a:cubicBezTo>
                  <a:pt x="9483309" y="4612267"/>
                  <a:pt x="9509478" y="4586171"/>
                  <a:pt x="9509478" y="4586171"/>
                </a:cubicBezTo>
                <a:cubicBezTo>
                  <a:pt x="9561816" y="4533980"/>
                  <a:pt x="9640324" y="4507884"/>
                  <a:pt x="9692662" y="4481788"/>
                </a:cubicBezTo>
                <a:close/>
                <a:moveTo>
                  <a:pt x="2119526" y="4452741"/>
                </a:moveTo>
                <a:cubicBezTo>
                  <a:pt x="2198033" y="4452741"/>
                  <a:pt x="2302710" y="4504906"/>
                  <a:pt x="2407387" y="4583154"/>
                </a:cubicBezTo>
                <a:cubicBezTo>
                  <a:pt x="2512063" y="4661401"/>
                  <a:pt x="2538232" y="4765731"/>
                  <a:pt x="2538232" y="4843979"/>
                </a:cubicBezTo>
                <a:cubicBezTo>
                  <a:pt x="2538232" y="4922226"/>
                  <a:pt x="2512063" y="5026556"/>
                  <a:pt x="2433556" y="5156969"/>
                </a:cubicBezTo>
                <a:cubicBezTo>
                  <a:pt x="2433556" y="5156969"/>
                  <a:pt x="1962511" y="5704701"/>
                  <a:pt x="1857834" y="5835114"/>
                </a:cubicBezTo>
                <a:cubicBezTo>
                  <a:pt x="1674651" y="6043774"/>
                  <a:pt x="1465297" y="6069856"/>
                  <a:pt x="1255944" y="5887279"/>
                </a:cubicBezTo>
                <a:cubicBezTo>
                  <a:pt x="1151267" y="5809031"/>
                  <a:pt x="1125098" y="5756866"/>
                  <a:pt x="1098929" y="5652536"/>
                </a:cubicBezTo>
                <a:cubicBezTo>
                  <a:pt x="1098929" y="5574289"/>
                  <a:pt x="1125098" y="5469959"/>
                  <a:pt x="1203606" y="5365629"/>
                </a:cubicBezTo>
                <a:cubicBezTo>
                  <a:pt x="1203606" y="5313464"/>
                  <a:pt x="1282113" y="5235216"/>
                  <a:pt x="1386790" y="5078721"/>
                </a:cubicBezTo>
                <a:cubicBezTo>
                  <a:pt x="1491467" y="4948309"/>
                  <a:pt x="1700820" y="4739649"/>
                  <a:pt x="1753158" y="4661401"/>
                </a:cubicBezTo>
                <a:cubicBezTo>
                  <a:pt x="1805496" y="4609236"/>
                  <a:pt x="1805496" y="4609236"/>
                  <a:pt x="1805496" y="4609236"/>
                </a:cubicBezTo>
                <a:cubicBezTo>
                  <a:pt x="1936342" y="4504906"/>
                  <a:pt x="2041019" y="4452741"/>
                  <a:pt x="2119526" y="4452741"/>
                </a:cubicBezTo>
                <a:close/>
                <a:moveTo>
                  <a:pt x="469454" y="2399882"/>
                </a:moveTo>
                <a:cubicBezTo>
                  <a:pt x="756342" y="2399882"/>
                  <a:pt x="1251877" y="2425998"/>
                  <a:pt x="1408362" y="2425998"/>
                </a:cubicBezTo>
                <a:cubicBezTo>
                  <a:pt x="1512685" y="2452113"/>
                  <a:pt x="1617008" y="2504345"/>
                  <a:pt x="1669169" y="2556576"/>
                </a:cubicBezTo>
                <a:cubicBezTo>
                  <a:pt x="1695250" y="2608807"/>
                  <a:pt x="1721331" y="2713270"/>
                  <a:pt x="1721331" y="2869964"/>
                </a:cubicBezTo>
                <a:cubicBezTo>
                  <a:pt x="1721331" y="3000541"/>
                  <a:pt x="1669169" y="3078888"/>
                  <a:pt x="1617008" y="3157235"/>
                </a:cubicBezTo>
                <a:cubicBezTo>
                  <a:pt x="1564846" y="3209467"/>
                  <a:pt x="1460523" y="3235582"/>
                  <a:pt x="1356200" y="3261698"/>
                </a:cubicBezTo>
                <a:cubicBezTo>
                  <a:pt x="1199715" y="3261698"/>
                  <a:pt x="599858" y="3235582"/>
                  <a:pt x="469454" y="3235582"/>
                </a:cubicBezTo>
                <a:cubicBezTo>
                  <a:pt x="417292" y="3235582"/>
                  <a:pt x="417292" y="3235582"/>
                  <a:pt x="417292" y="3235582"/>
                </a:cubicBezTo>
                <a:cubicBezTo>
                  <a:pt x="286888" y="3209467"/>
                  <a:pt x="156484" y="3183351"/>
                  <a:pt x="104323" y="3105004"/>
                </a:cubicBezTo>
                <a:cubicBezTo>
                  <a:pt x="26081" y="3026657"/>
                  <a:pt x="0" y="2948310"/>
                  <a:pt x="0" y="2869964"/>
                </a:cubicBezTo>
                <a:cubicBezTo>
                  <a:pt x="0" y="2687154"/>
                  <a:pt x="52161" y="2556576"/>
                  <a:pt x="104323" y="2504345"/>
                </a:cubicBezTo>
                <a:cubicBezTo>
                  <a:pt x="182565" y="2452113"/>
                  <a:pt x="312969" y="2425998"/>
                  <a:pt x="469454" y="2399882"/>
                </a:cubicBezTo>
                <a:close/>
                <a:moveTo>
                  <a:pt x="11342469" y="2399881"/>
                </a:moveTo>
                <a:lnTo>
                  <a:pt x="11382374" y="2399881"/>
                </a:lnTo>
                <a:lnTo>
                  <a:pt x="11382374" y="3263992"/>
                </a:lnTo>
                <a:lnTo>
                  <a:pt x="11352250" y="3262589"/>
                </a:lnTo>
                <a:cubicBezTo>
                  <a:pt x="11321279" y="3260818"/>
                  <a:pt x="11283787" y="3258388"/>
                  <a:pt x="11238146" y="3255148"/>
                </a:cubicBezTo>
                <a:cubicBezTo>
                  <a:pt x="10846935" y="3255148"/>
                  <a:pt x="10768692" y="3255148"/>
                  <a:pt x="10768692" y="3255148"/>
                </a:cubicBezTo>
                <a:cubicBezTo>
                  <a:pt x="10533965" y="3229231"/>
                  <a:pt x="10533965" y="3229231"/>
                  <a:pt x="10533965" y="3229231"/>
                </a:cubicBezTo>
                <a:cubicBezTo>
                  <a:pt x="10403561" y="3203314"/>
                  <a:pt x="10325319" y="3177396"/>
                  <a:pt x="10299238" y="3125562"/>
                </a:cubicBezTo>
                <a:cubicBezTo>
                  <a:pt x="10247077" y="3073728"/>
                  <a:pt x="10220996" y="3021893"/>
                  <a:pt x="10220996" y="2944142"/>
                </a:cubicBezTo>
                <a:cubicBezTo>
                  <a:pt x="10220996" y="2944142"/>
                  <a:pt x="10220996" y="2892307"/>
                  <a:pt x="10220996" y="2814556"/>
                </a:cubicBezTo>
                <a:cubicBezTo>
                  <a:pt x="10220996" y="2736805"/>
                  <a:pt x="10247077" y="2659053"/>
                  <a:pt x="10299238" y="2581302"/>
                </a:cubicBezTo>
                <a:cubicBezTo>
                  <a:pt x="10325319" y="2529467"/>
                  <a:pt x="10403561" y="2477633"/>
                  <a:pt x="10507884" y="2477633"/>
                </a:cubicBezTo>
                <a:cubicBezTo>
                  <a:pt x="10638288" y="2451716"/>
                  <a:pt x="10742611" y="2451716"/>
                  <a:pt x="10820854" y="2451716"/>
                </a:cubicBezTo>
                <a:cubicBezTo>
                  <a:pt x="11055581" y="2425799"/>
                  <a:pt x="11185985" y="2399881"/>
                  <a:pt x="11342469" y="2399881"/>
                </a:cubicBezTo>
                <a:close/>
                <a:moveTo>
                  <a:pt x="9918575" y="0"/>
                </a:moveTo>
                <a:lnTo>
                  <a:pt x="10743186" y="0"/>
                </a:lnTo>
                <a:lnTo>
                  <a:pt x="10752356" y="13166"/>
                </a:lnTo>
                <a:cubicBezTo>
                  <a:pt x="10775197" y="55389"/>
                  <a:pt x="10781723" y="94365"/>
                  <a:pt x="10768671" y="133340"/>
                </a:cubicBezTo>
                <a:cubicBezTo>
                  <a:pt x="10768671" y="211291"/>
                  <a:pt x="10716463" y="315225"/>
                  <a:pt x="10638151" y="445143"/>
                </a:cubicBezTo>
                <a:cubicBezTo>
                  <a:pt x="10638151" y="445143"/>
                  <a:pt x="10168278" y="964815"/>
                  <a:pt x="10063862" y="1094733"/>
                </a:cubicBezTo>
                <a:cubicBezTo>
                  <a:pt x="9959445" y="1198667"/>
                  <a:pt x="9855029" y="1250634"/>
                  <a:pt x="9750613" y="1250634"/>
                </a:cubicBezTo>
                <a:cubicBezTo>
                  <a:pt x="9646197" y="1276618"/>
                  <a:pt x="9541780" y="1224651"/>
                  <a:pt x="9437364" y="1120716"/>
                </a:cubicBezTo>
                <a:cubicBezTo>
                  <a:pt x="9359052" y="1042766"/>
                  <a:pt x="9306844" y="964815"/>
                  <a:pt x="9306844" y="886864"/>
                </a:cubicBezTo>
                <a:cubicBezTo>
                  <a:pt x="9306844" y="808913"/>
                  <a:pt x="9359052" y="704979"/>
                  <a:pt x="9411260" y="601045"/>
                </a:cubicBezTo>
                <a:cubicBezTo>
                  <a:pt x="9437364" y="575061"/>
                  <a:pt x="9750613" y="185307"/>
                  <a:pt x="9750613" y="185307"/>
                </a:cubicBezTo>
                <a:cubicBezTo>
                  <a:pt x="9802821" y="133340"/>
                  <a:pt x="9848503" y="81373"/>
                  <a:pt x="9887659" y="35902"/>
                </a:cubicBezTo>
                <a:close/>
                <a:moveTo>
                  <a:pt x="7061905" y="0"/>
                </a:moveTo>
                <a:lnTo>
                  <a:pt x="7888888" y="0"/>
                </a:lnTo>
                <a:lnTo>
                  <a:pt x="7883747" y="27195"/>
                </a:lnTo>
                <a:cubicBezTo>
                  <a:pt x="7877264" y="63042"/>
                  <a:pt x="7877264" y="69559"/>
                  <a:pt x="7864297" y="134735"/>
                </a:cubicBezTo>
                <a:cubicBezTo>
                  <a:pt x="7838364" y="239017"/>
                  <a:pt x="7786497" y="291158"/>
                  <a:pt x="7708697" y="343299"/>
                </a:cubicBezTo>
                <a:cubicBezTo>
                  <a:pt x="7630897" y="369370"/>
                  <a:pt x="7553097" y="395440"/>
                  <a:pt x="7475296" y="395440"/>
                </a:cubicBezTo>
                <a:cubicBezTo>
                  <a:pt x="7397496" y="395440"/>
                  <a:pt x="7345630" y="395440"/>
                  <a:pt x="7267829" y="369370"/>
                </a:cubicBezTo>
                <a:cubicBezTo>
                  <a:pt x="7190029" y="343299"/>
                  <a:pt x="7112229" y="291158"/>
                  <a:pt x="7086296" y="212947"/>
                </a:cubicBezTo>
                <a:cubicBezTo>
                  <a:pt x="7073329" y="173841"/>
                  <a:pt x="7066846" y="121700"/>
                  <a:pt x="7063604" y="59783"/>
                </a:cubicBezTo>
                <a:close/>
                <a:moveTo>
                  <a:pt x="4436312" y="0"/>
                </a:moveTo>
                <a:lnTo>
                  <a:pt x="5284401" y="0"/>
                </a:lnTo>
                <a:lnTo>
                  <a:pt x="5287671" y="38941"/>
                </a:lnTo>
                <a:cubicBezTo>
                  <a:pt x="5289718" y="125017"/>
                  <a:pt x="5279893" y="201710"/>
                  <a:pt x="5253695" y="266980"/>
                </a:cubicBezTo>
                <a:cubicBezTo>
                  <a:pt x="5070309" y="449737"/>
                  <a:pt x="4572547" y="501953"/>
                  <a:pt x="4467755" y="136439"/>
                </a:cubicBezTo>
                <a:cubicBezTo>
                  <a:pt x="4461206" y="97277"/>
                  <a:pt x="4454657" y="66273"/>
                  <a:pt x="4448108" y="40165"/>
                </a:cubicBezTo>
                <a:close/>
                <a:moveTo>
                  <a:pt x="1329412" y="0"/>
                </a:moveTo>
                <a:lnTo>
                  <a:pt x="2250935" y="0"/>
                </a:lnTo>
                <a:lnTo>
                  <a:pt x="2264829" y="12434"/>
                </a:lnTo>
                <a:cubicBezTo>
                  <a:pt x="2279134" y="23395"/>
                  <a:pt x="2290577" y="29891"/>
                  <a:pt x="2297116" y="29891"/>
                </a:cubicBezTo>
                <a:cubicBezTo>
                  <a:pt x="2401745" y="159809"/>
                  <a:pt x="2349431" y="107842"/>
                  <a:pt x="2454059" y="211776"/>
                </a:cubicBezTo>
                <a:cubicBezTo>
                  <a:pt x="2637157" y="393661"/>
                  <a:pt x="2611000" y="393661"/>
                  <a:pt x="2715628" y="497595"/>
                </a:cubicBezTo>
                <a:cubicBezTo>
                  <a:pt x="2794098" y="601530"/>
                  <a:pt x="2820255" y="679480"/>
                  <a:pt x="2820255" y="783415"/>
                </a:cubicBezTo>
                <a:cubicBezTo>
                  <a:pt x="2820255" y="861365"/>
                  <a:pt x="2767941" y="939316"/>
                  <a:pt x="2689471" y="1043250"/>
                </a:cubicBezTo>
                <a:cubicBezTo>
                  <a:pt x="2584843" y="1147185"/>
                  <a:pt x="2480215" y="1199152"/>
                  <a:pt x="2401745" y="1199152"/>
                </a:cubicBezTo>
                <a:cubicBezTo>
                  <a:pt x="2323274" y="1199152"/>
                  <a:pt x="2244803" y="1173169"/>
                  <a:pt x="2140175" y="1095218"/>
                </a:cubicBezTo>
                <a:cubicBezTo>
                  <a:pt x="2087861" y="1043250"/>
                  <a:pt x="2114018" y="1069234"/>
                  <a:pt x="1930919" y="887349"/>
                </a:cubicBezTo>
                <a:cubicBezTo>
                  <a:pt x="1747820" y="679480"/>
                  <a:pt x="1669350" y="575546"/>
                  <a:pt x="1669350" y="575546"/>
                </a:cubicBezTo>
                <a:cubicBezTo>
                  <a:pt x="1512408" y="419645"/>
                  <a:pt x="1669350" y="601530"/>
                  <a:pt x="1486251" y="393661"/>
                </a:cubicBezTo>
                <a:cubicBezTo>
                  <a:pt x="1381624" y="263743"/>
                  <a:pt x="1329310" y="159809"/>
                  <a:pt x="1329310" y="81858"/>
                </a:cubicBezTo>
                <a:cubicBezTo>
                  <a:pt x="1322771" y="55875"/>
                  <a:pt x="1322771" y="29891"/>
                  <a:pt x="1328084" y="350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58A93-B47C-982C-69CA-52D1DB31D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4032" y="3079430"/>
            <a:ext cx="8873412" cy="1240970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algn="ctr"/>
            <a:br>
              <a:rPr lang="en-US" sz="2000" spc="-100" dirty="0"/>
            </a:br>
            <a:br>
              <a:rPr lang="en-US" sz="2000" spc="-100" dirty="0"/>
            </a:br>
            <a:br>
              <a:rPr lang="en-US" sz="3100" spc="-100" dirty="0"/>
            </a:br>
            <a:br>
              <a:rPr lang="en-US" sz="3100" spc="-100" dirty="0"/>
            </a:br>
            <a:r>
              <a:rPr lang="en-US" sz="3100" spc="-100" dirty="0">
                <a:hlinkClick r:id="rId2"/>
              </a:rPr>
              <a:t>https://youtu.be/GFdC4VHKNQg</a:t>
            </a:r>
            <a:br>
              <a:rPr lang="en-US" sz="3100" spc="-100" dirty="0"/>
            </a:br>
            <a:br>
              <a:rPr lang="en-US" sz="3100" spc="-100" dirty="0"/>
            </a:br>
            <a:r>
              <a:rPr lang="en-US" sz="3100" spc="-100" dirty="0">
                <a:hlinkClick r:id="rId3"/>
              </a:rPr>
              <a:t>https://github.com/NuchX/GREEDY_FISH_PROJECT.git</a:t>
            </a:r>
            <a:br>
              <a:rPr lang="en-US" sz="3100" spc="-100" dirty="0"/>
            </a:br>
            <a:endParaRPr lang="en-US" sz="3100" spc="-1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C82C007-792E-F4AD-5B89-61D193600791}"/>
              </a:ext>
            </a:extLst>
          </p:cNvPr>
          <p:cNvSpPr txBox="1">
            <a:spLocks/>
          </p:cNvSpPr>
          <p:nvPr/>
        </p:nvSpPr>
        <p:spPr>
          <a:xfrm>
            <a:off x="3772836" y="1292468"/>
            <a:ext cx="5399156" cy="1114979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 fontScale="85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600" spc="-100" dirty="0">
                <a:latin typeface="LilyUPC" panose="020B0604020202020204" pitchFamily="34" charset="-34"/>
                <a:cs typeface="LilyUPC" panose="020B0604020202020204" pitchFamily="34" charset="-34"/>
              </a:rPr>
              <a:t>Clip Presentation &amp; Source Code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AD5DE3E-29CA-B8FD-E1D3-A6F329D59E73}"/>
              </a:ext>
            </a:extLst>
          </p:cNvPr>
          <p:cNvSpPr txBox="1">
            <a:spLocks/>
          </p:cNvSpPr>
          <p:nvPr/>
        </p:nvSpPr>
        <p:spPr>
          <a:xfrm>
            <a:off x="7430435" y="5743021"/>
            <a:ext cx="5399156" cy="1114979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600" spc="-100" dirty="0">
                <a:latin typeface="LilyUPC" panose="020B0604020202020204" pitchFamily="34" charset="-34"/>
                <a:cs typeface="LilyUPC" panose="020B0604020202020204" pitchFamily="34" charset="-34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60093398"/>
      </p:ext>
    </p:extLst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8|0.8"/>
</p:tagLst>
</file>

<file path=ppt/theme/theme1.xml><?xml version="1.0" encoding="utf-8"?>
<a:theme xmlns:a="http://schemas.openxmlformats.org/drawingml/2006/main" name="BlobVTI">
  <a:themeElements>
    <a:clrScheme name="Blob V2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6d39013f-6bd7-45f1-9622-120fde91423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C7717998D11824EB9B002BCF9A895E4" ma:contentTypeVersion="3" ma:contentTypeDescription="Create a new document." ma:contentTypeScope="" ma:versionID="c1133e5f0f1bac1a1a30f19430abfa24">
  <xsd:schema xmlns:xsd="http://www.w3.org/2001/XMLSchema" xmlns:xs="http://www.w3.org/2001/XMLSchema" xmlns:p="http://schemas.microsoft.com/office/2006/metadata/properties" xmlns:ns2="6d39013f-6bd7-45f1-9622-120fde914231" targetNamespace="http://schemas.microsoft.com/office/2006/metadata/properties" ma:root="true" ma:fieldsID="19218560586a95dd027d00c6b1481e30" ns2:_="">
    <xsd:import namespace="6d39013f-6bd7-45f1-9622-120fde914231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39013f-6bd7-45f1-9622-120fde914231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A5A361-BE1B-4FF9-BF89-4EB0D6651A36}">
  <ds:schemaRefs>
    <ds:schemaRef ds:uri="http://schemas.openxmlformats.org/package/2006/metadata/core-properties"/>
    <ds:schemaRef ds:uri="http://purl.org/dc/dcmitype/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6d39013f-6bd7-45f1-9622-120fde91423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BCCF484-52A2-47C8-9FB3-281CFF2382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39013f-6bd7-45f1-9622-120fde9142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92701D6-E8F0-4FC6-865D-C0B7B747102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683</TotalTime>
  <Words>137</Words>
  <Application>Microsoft Office PowerPoint</Application>
  <PresentationFormat>Widescreen</PresentationFormat>
  <Paragraphs>21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Avenir Next LT Pro</vt:lpstr>
      <vt:lpstr>Calibri</vt:lpstr>
      <vt:lpstr>LilyUPC</vt:lpstr>
      <vt:lpstr>Rockwell Nova Light</vt:lpstr>
      <vt:lpstr>The Hand Extrablack</vt:lpstr>
      <vt:lpstr>BlobVTI</vt:lpstr>
      <vt:lpstr>Project greedy Fish</vt:lpstr>
      <vt:lpstr>เหตุผลในการทำ Project</vt:lpstr>
      <vt:lpstr>แนวคิดการออกแบบ</vt:lpstr>
      <vt:lpstr>Class Diagram</vt:lpstr>
      <vt:lpstr>Algorithm</vt:lpstr>
      <vt:lpstr>    https://youtu.be/GFdC4VHKNQg  https://github.com/NuchX/GREEDY_FISH_PROJECT.git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greedy Fish</dc:title>
  <dc:creator>Piyanoot TOYAI</dc:creator>
  <cp:lastModifiedBy>Piyanoot TOYAI</cp:lastModifiedBy>
  <cp:revision>6</cp:revision>
  <dcterms:created xsi:type="dcterms:W3CDTF">2023-04-02T12:15:17Z</dcterms:created>
  <dcterms:modified xsi:type="dcterms:W3CDTF">2023-04-04T16:07:46Z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0x0101004C7717998D11824EB9B002BCF9A895E4</vt:lpwstr>
  </property>
</Properties>
</file>

<file path=docProps/thumbnail.jpeg>
</file>